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345E21-7419-4BD2-81E4-9296165C5487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7C36-59CA-4254-8D2F-BCC4A5C57760}" v="419" dt="2022-10-13T12:57:35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, Qinze" userId="611a2176-9113-485b-b6d4-6a0bbe10c47a" providerId="ADAL" clId="{ED137C36-59CA-4254-8D2F-BCC4A5C57760}"/>
    <pc:docChg chg="undo custSel addSld modSld modSection modShowInfo">
      <pc:chgData name="YU, Qinze" userId="611a2176-9113-485b-b6d4-6a0bbe10c47a" providerId="ADAL" clId="{ED137C36-59CA-4254-8D2F-BCC4A5C57760}" dt="2022-10-13T12:57:35.254" v="416" actId="20577"/>
      <pc:docMkLst>
        <pc:docMk/>
      </pc:docMkLst>
      <pc:sldChg chg="modSp mod">
        <pc:chgData name="YU, Qinze" userId="611a2176-9113-485b-b6d4-6a0bbe10c47a" providerId="ADAL" clId="{ED137C36-59CA-4254-8D2F-BCC4A5C57760}" dt="2022-10-13T12:57:35.254" v="416" actId="20577"/>
        <pc:sldMkLst>
          <pc:docMk/>
          <pc:sldMk cId="2056989584" sldId="322"/>
        </pc:sldMkLst>
        <pc:spChg chg="mod">
          <ac:chgData name="YU, Qinze" userId="611a2176-9113-485b-b6d4-6a0bbe10c47a" providerId="ADAL" clId="{ED137C36-59CA-4254-8D2F-BCC4A5C57760}" dt="2022-10-13T12:57:35.254" v="416" actId="20577"/>
          <ac:spMkLst>
            <pc:docMk/>
            <pc:sldMk cId="2056989584" sldId="322"/>
            <ac:spMk id="7" creationId="{4B6BA9E6-7FC3-4AD3-807C-D99FCC5DEC68}"/>
          </ac:spMkLst>
        </pc:spChg>
      </pc:sldChg>
      <pc:sldChg chg="addSp delSp modSp add mod">
        <pc:chgData name="YU, Qinze" userId="611a2176-9113-485b-b6d4-6a0bbe10c47a" providerId="ADAL" clId="{ED137C36-59CA-4254-8D2F-BCC4A5C57760}" dt="2022-10-13T12:05:25.280" v="33" actId="1076"/>
        <pc:sldMkLst>
          <pc:docMk/>
          <pc:sldMk cId="1600503250" sldId="332"/>
        </pc:sldMkLst>
        <pc:spChg chg="del">
          <ac:chgData name="YU, Qinze" userId="611a2176-9113-485b-b6d4-6a0bbe10c47a" providerId="ADAL" clId="{ED137C36-59CA-4254-8D2F-BCC4A5C57760}" dt="2022-10-13T12:01:40.104" v="2" actId="478"/>
          <ac:spMkLst>
            <pc:docMk/>
            <pc:sldMk cId="1600503250" sldId="332"/>
            <ac:spMk id="2" creationId="{6586D5CF-D2B3-48B4-88A7-245DB32589F0}"/>
          </ac:spMkLst>
        </pc:spChg>
        <pc:spChg chg="mod">
          <ac:chgData name="YU, Qinze" userId="611a2176-9113-485b-b6d4-6a0bbe10c47a" providerId="ADAL" clId="{ED137C36-59CA-4254-8D2F-BCC4A5C57760}" dt="2022-10-13T12:01:47.397" v="5" actId="15"/>
          <ac:spMkLst>
            <pc:docMk/>
            <pc:sldMk cId="1600503250" sldId="332"/>
            <ac:spMk id="5" creationId="{CAA2CDB7-72A0-4422-9436-94F8E7A47F5E}"/>
          </ac:spMkLst>
        </pc:spChg>
        <pc:spChg chg="add mod">
          <ac:chgData name="YU, Qinze" userId="611a2176-9113-485b-b6d4-6a0bbe10c47a" providerId="ADAL" clId="{ED137C36-59CA-4254-8D2F-BCC4A5C57760}" dt="2022-10-13T12:05:25.280" v="33" actId="1076"/>
          <ac:spMkLst>
            <pc:docMk/>
            <pc:sldMk cId="1600503250" sldId="332"/>
            <ac:spMk id="11" creationId="{670504B4-E3E0-C7C8-1F5B-D76FF7D7EFF6}"/>
          </ac:spMkLst>
        </pc:spChg>
        <pc:picChg chg="add mod">
          <ac:chgData name="YU, Qinze" userId="611a2176-9113-485b-b6d4-6a0bbe10c47a" providerId="ADAL" clId="{ED137C36-59CA-4254-8D2F-BCC4A5C57760}" dt="2022-10-13T12:02:47.884" v="13" actId="1076"/>
          <ac:picMkLst>
            <pc:docMk/>
            <pc:sldMk cId="1600503250" sldId="332"/>
            <ac:picMk id="6" creationId="{A0395E0F-7277-3605-6001-76F509C39056}"/>
          </ac:picMkLst>
        </pc:picChg>
        <pc:picChg chg="add mod">
          <ac:chgData name="YU, Qinze" userId="611a2176-9113-485b-b6d4-6a0bbe10c47a" providerId="ADAL" clId="{ED137C36-59CA-4254-8D2F-BCC4A5C57760}" dt="2022-10-13T12:02:51.538" v="16" actId="1076"/>
          <ac:picMkLst>
            <pc:docMk/>
            <pc:sldMk cId="1600503250" sldId="332"/>
            <ac:picMk id="7" creationId="{3C66C068-74E2-7C45-6A67-A6413C9EC75B}"/>
          </ac:picMkLst>
        </pc:picChg>
        <pc:picChg chg="del">
          <ac:chgData name="YU, Qinze" userId="611a2176-9113-485b-b6d4-6a0bbe10c47a" providerId="ADAL" clId="{ED137C36-59CA-4254-8D2F-BCC4A5C57760}" dt="2022-10-13T12:01:40.525" v="3" actId="478"/>
          <ac:picMkLst>
            <pc:docMk/>
            <pc:sldMk cId="1600503250" sldId="332"/>
            <ac:picMk id="1026" creationId="{AB976CBD-AF76-4730-81F0-58541E60D74F}"/>
          </ac:picMkLst>
        </pc:picChg>
        <pc:picChg chg="del">
          <ac:chgData name="YU, Qinze" userId="611a2176-9113-485b-b6d4-6a0bbe10c47a" providerId="ADAL" clId="{ED137C36-59CA-4254-8D2F-BCC4A5C57760}" dt="2022-10-13T12:01:38.975" v="1" actId="478"/>
          <ac:picMkLst>
            <pc:docMk/>
            <pc:sldMk cId="1600503250" sldId="332"/>
            <ac:picMk id="1028" creationId="{F13842D2-696B-4013-A0F5-CD9E52D2D383}"/>
          </ac:picMkLst>
        </pc:picChg>
        <pc:picChg chg="add mod">
          <ac:chgData name="YU, Qinze" userId="611a2176-9113-485b-b6d4-6a0bbe10c47a" providerId="ADAL" clId="{ED137C36-59CA-4254-8D2F-BCC4A5C57760}" dt="2022-10-13T12:03:09.215" v="22" actId="1076"/>
          <ac:picMkLst>
            <pc:docMk/>
            <pc:sldMk cId="1600503250" sldId="332"/>
            <ac:picMk id="1030" creationId="{98BAC43C-80B4-4BBD-CDF6-907836CBB649}"/>
          </ac:picMkLst>
        </pc:picChg>
        <pc:cxnChg chg="add mod">
          <ac:chgData name="YU, Qinze" userId="611a2176-9113-485b-b6d4-6a0bbe10c47a" providerId="ADAL" clId="{ED137C36-59CA-4254-8D2F-BCC4A5C57760}" dt="2022-10-13T12:03:29.214" v="25" actId="1582"/>
          <ac:cxnSpMkLst>
            <pc:docMk/>
            <pc:sldMk cId="1600503250" sldId="332"/>
            <ac:cxnSpMk id="9" creationId="{B3D867A8-D713-347D-FA4F-CE3D39503A24}"/>
          </ac:cxnSpMkLst>
        </pc:cxnChg>
      </pc:sldChg>
      <pc:sldChg chg="addSp delSp modSp new mod">
        <pc:chgData name="YU, Qinze" userId="611a2176-9113-485b-b6d4-6a0bbe10c47a" providerId="ADAL" clId="{ED137C36-59CA-4254-8D2F-BCC4A5C57760}" dt="2022-10-13T12:11:03.527" v="166" actId="1076"/>
        <pc:sldMkLst>
          <pc:docMk/>
          <pc:sldMk cId="575046361" sldId="333"/>
        </pc:sldMkLst>
        <pc:spChg chg="del">
          <ac:chgData name="YU, Qinze" userId="611a2176-9113-485b-b6d4-6a0bbe10c47a" providerId="ADAL" clId="{ED137C36-59CA-4254-8D2F-BCC4A5C57760}" dt="2022-10-13T12:06:24.298" v="38" actId="478"/>
          <ac:spMkLst>
            <pc:docMk/>
            <pc:sldMk cId="575046361" sldId="333"/>
            <ac:spMk id="2" creationId="{4AA0C121-F663-45E5-F8DB-2BD2866B2CAE}"/>
          </ac:spMkLst>
        </pc:spChg>
        <pc:spChg chg="del">
          <ac:chgData name="YU, Qinze" userId="611a2176-9113-485b-b6d4-6a0bbe10c47a" providerId="ADAL" clId="{ED137C36-59CA-4254-8D2F-BCC4A5C57760}" dt="2022-10-13T12:06:23.820" v="37" actId="478"/>
          <ac:spMkLst>
            <pc:docMk/>
            <pc:sldMk cId="575046361" sldId="333"/>
            <ac:spMk id="4" creationId="{562A0ADB-13D1-33A4-2298-5C576D6F0FB3}"/>
          </ac:spMkLst>
        </pc:spChg>
        <pc:spChg chg="add del mod">
          <ac:chgData name="YU, Qinze" userId="611a2176-9113-485b-b6d4-6a0bbe10c47a" providerId="ADAL" clId="{ED137C36-59CA-4254-8D2F-BCC4A5C57760}" dt="2022-10-13T12:06:21.983" v="36"/>
          <ac:spMkLst>
            <pc:docMk/>
            <pc:sldMk cId="575046361" sldId="333"/>
            <ac:spMk id="5" creationId="{F4FE7304-ED95-729E-6310-BCD881A6A5F7}"/>
          </ac:spMkLst>
        </pc:spChg>
        <pc:spChg chg="add mod">
          <ac:chgData name="YU, Qinze" userId="611a2176-9113-485b-b6d4-6a0bbe10c47a" providerId="ADAL" clId="{ED137C36-59CA-4254-8D2F-BCC4A5C57760}" dt="2022-10-13T12:06:25.019" v="39"/>
          <ac:spMkLst>
            <pc:docMk/>
            <pc:sldMk cId="575046361" sldId="333"/>
            <ac:spMk id="6" creationId="{FAA9A33F-93C4-DA88-3AD4-1623DE7F1CC8}"/>
          </ac:spMkLst>
        </pc:spChg>
        <pc:spChg chg="add mod">
          <ac:chgData name="YU, Qinze" userId="611a2176-9113-485b-b6d4-6a0bbe10c47a" providerId="ADAL" clId="{ED137C36-59CA-4254-8D2F-BCC4A5C57760}" dt="2022-10-13T12:10:57.574" v="165" actId="255"/>
          <ac:spMkLst>
            <pc:docMk/>
            <pc:sldMk cId="575046361" sldId="333"/>
            <ac:spMk id="7" creationId="{158C5122-0A49-6F4A-CE86-C1AEBF4DC75D}"/>
          </ac:spMkLst>
        </pc:spChg>
        <pc:spChg chg="add mod">
          <ac:chgData name="YU, Qinze" userId="611a2176-9113-485b-b6d4-6a0bbe10c47a" providerId="ADAL" clId="{ED137C36-59CA-4254-8D2F-BCC4A5C57760}" dt="2022-10-13T12:11:03.527" v="166" actId="1076"/>
          <ac:spMkLst>
            <pc:docMk/>
            <pc:sldMk cId="575046361" sldId="333"/>
            <ac:spMk id="8" creationId="{B1287723-69DC-0BC0-D444-2202525E9DC6}"/>
          </ac:spMkLst>
        </pc:spChg>
        <pc:picChg chg="add del mod">
          <ac:chgData name="YU, Qinze" userId="611a2176-9113-485b-b6d4-6a0bbe10c47a" providerId="ADAL" clId="{ED137C36-59CA-4254-8D2F-BCC4A5C57760}" dt="2022-10-13T12:10:33.055" v="154" actId="478"/>
          <ac:picMkLst>
            <pc:docMk/>
            <pc:sldMk cId="575046361" sldId="333"/>
            <ac:picMk id="2050" creationId="{ED495D95-D5C3-4358-A1D5-8132243DCB79}"/>
          </ac:picMkLst>
        </pc:picChg>
      </pc:sldChg>
      <pc:sldChg chg="addSp delSp modSp add mod">
        <pc:chgData name="YU, Qinze" userId="611a2176-9113-485b-b6d4-6a0bbe10c47a" providerId="ADAL" clId="{ED137C36-59CA-4254-8D2F-BCC4A5C57760}" dt="2022-10-13T12:17:10.669" v="260" actId="122"/>
        <pc:sldMkLst>
          <pc:docMk/>
          <pc:sldMk cId="1627899173" sldId="334"/>
        </pc:sldMkLst>
        <pc:spChg chg="mod">
          <ac:chgData name="YU, Qinze" userId="611a2176-9113-485b-b6d4-6a0bbe10c47a" providerId="ADAL" clId="{ED137C36-59CA-4254-8D2F-BCC4A5C57760}" dt="2022-10-13T12:15:45.900" v="236" actId="1076"/>
          <ac:spMkLst>
            <pc:docMk/>
            <pc:sldMk cId="1627899173" sldId="334"/>
            <ac:spMk id="8" creationId="{B1287723-69DC-0BC0-D444-2202525E9DC6}"/>
          </ac:spMkLst>
        </pc:spChg>
        <pc:spChg chg="add del mod">
          <ac:chgData name="YU, Qinze" userId="611a2176-9113-485b-b6d4-6a0bbe10c47a" providerId="ADAL" clId="{ED137C36-59CA-4254-8D2F-BCC4A5C57760}" dt="2022-10-13T12:14:21.324" v="197" actId="22"/>
          <ac:spMkLst>
            <pc:docMk/>
            <pc:sldMk cId="1627899173" sldId="334"/>
            <ac:spMk id="9" creationId="{3D1C5327-956D-CED7-3BBB-783770908CA2}"/>
          </ac:spMkLst>
        </pc:spChg>
        <pc:spChg chg="add mod">
          <ac:chgData name="YU, Qinze" userId="611a2176-9113-485b-b6d4-6a0bbe10c47a" providerId="ADAL" clId="{ED137C36-59CA-4254-8D2F-BCC4A5C57760}" dt="2022-10-13T12:16:37.531" v="248" actId="1582"/>
          <ac:spMkLst>
            <pc:docMk/>
            <pc:sldMk cId="1627899173" sldId="334"/>
            <ac:spMk id="14" creationId="{4CFBF14F-E8A9-7498-3B96-2DF4017A9613}"/>
          </ac:spMkLst>
        </pc:spChg>
        <pc:spChg chg="add mod">
          <ac:chgData name="YU, Qinze" userId="611a2176-9113-485b-b6d4-6a0bbe10c47a" providerId="ADAL" clId="{ED137C36-59CA-4254-8D2F-BCC4A5C57760}" dt="2022-10-13T12:17:10.669" v="260" actId="122"/>
          <ac:spMkLst>
            <pc:docMk/>
            <pc:sldMk cId="1627899173" sldId="334"/>
            <ac:spMk id="16" creationId="{86A0AF6F-0D48-5E31-9B1F-FCD4260DDC48}"/>
          </ac:spMkLst>
        </pc:spChg>
        <pc:grpChg chg="add mod">
          <ac:chgData name="YU, Qinze" userId="611a2176-9113-485b-b6d4-6a0bbe10c47a" providerId="ADAL" clId="{ED137C36-59CA-4254-8D2F-BCC4A5C57760}" dt="2022-10-13T12:15:40.660" v="234" actId="1076"/>
          <ac:grpSpMkLst>
            <pc:docMk/>
            <pc:sldMk cId="1627899173" sldId="334"/>
            <ac:grpSpMk id="11" creationId="{83BB4FDA-D267-2038-CA62-BBC370E23D4A}"/>
          </ac:grpSpMkLst>
        </pc:grpChg>
        <pc:cxnChg chg="add mod">
          <ac:chgData name="YU, Qinze" userId="611a2176-9113-485b-b6d4-6a0bbe10c47a" providerId="ADAL" clId="{ED137C36-59CA-4254-8D2F-BCC4A5C57760}" dt="2022-10-13T12:15:38.407" v="233" actId="164"/>
          <ac:cxnSpMkLst>
            <pc:docMk/>
            <pc:sldMk cId="1627899173" sldId="334"/>
            <ac:cxnSpMk id="4" creationId="{9043ED71-F8F7-D21C-5D6F-1A1222383354}"/>
          </ac:cxnSpMkLst>
        </pc:cxnChg>
        <pc:cxnChg chg="add mod">
          <ac:chgData name="YU, Qinze" userId="611a2176-9113-485b-b6d4-6a0bbe10c47a" providerId="ADAL" clId="{ED137C36-59CA-4254-8D2F-BCC4A5C57760}" dt="2022-10-13T12:15:38.407" v="233" actId="164"/>
          <ac:cxnSpMkLst>
            <pc:docMk/>
            <pc:sldMk cId="1627899173" sldId="334"/>
            <ac:cxnSpMk id="10" creationId="{83368A2A-3DC1-5BC3-7291-79888E3D76CF}"/>
          </ac:cxnSpMkLst>
        </pc:cxnChg>
        <pc:cxnChg chg="add mod">
          <ac:chgData name="YU, Qinze" userId="611a2176-9113-485b-b6d4-6a0bbe10c47a" providerId="ADAL" clId="{ED137C36-59CA-4254-8D2F-BCC4A5C57760}" dt="2022-10-13T12:16:39.864" v="249" actId="1076"/>
          <ac:cxnSpMkLst>
            <pc:docMk/>
            <pc:sldMk cId="1627899173" sldId="334"/>
            <ac:cxnSpMk id="12" creationId="{AE7249F7-AF59-FA73-3947-09FA1CA6336F}"/>
          </ac:cxnSpMkLst>
        </pc:cxnChg>
      </pc:sldChg>
      <pc:sldChg chg="addSp delSp modSp add mod">
        <pc:chgData name="YU, Qinze" userId="611a2176-9113-485b-b6d4-6a0bbe10c47a" providerId="ADAL" clId="{ED137C36-59CA-4254-8D2F-BCC4A5C57760}" dt="2022-10-13T12:19:20.342" v="281" actId="478"/>
        <pc:sldMkLst>
          <pc:docMk/>
          <pc:sldMk cId="1295563271" sldId="335"/>
        </pc:sldMkLst>
        <pc:spChg chg="del">
          <ac:chgData name="YU, Qinze" userId="611a2176-9113-485b-b6d4-6a0bbe10c47a" providerId="ADAL" clId="{ED137C36-59CA-4254-8D2F-BCC4A5C57760}" dt="2022-10-13T12:18:22.112" v="263" actId="478"/>
          <ac:spMkLst>
            <pc:docMk/>
            <pc:sldMk cId="1295563271" sldId="335"/>
            <ac:spMk id="2" creationId="{6586D5CF-D2B3-48B4-88A7-245DB32589F0}"/>
          </ac:spMkLst>
        </pc:spChg>
        <pc:spChg chg="add mod">
          <ac:chgData name="YU, Qinze" userId="611a2176-9113-485b-b6d4-6a0bbe10c47a" providerId="ADAL" clId="{ED137C36-59CA-4254-8D2F-BCC4A5C57760}" dt="2022-10-13T12:18:35.052" v="265" actId="1076"/>
          <ac:spMkLst>
            <pc:docMk/>
            <pc:sldMk cId="1295563271" sldId="335"/>
            <ac:spMk id="6" creationId="{C3D88011-6BAC-DFAE-7C93-39C3AC8C0907}"/>
          </ac:spMkLst>
        </pc:spChg>
        <pc:picChg chg="del">
          <ac:chgData name="YU, Qinze" userId="611a2176-9113-485b-b6d4-6a0bbe10c47a" providerId="ADAL" clId="{ED137C36-59CA-4254-8D2F-BCC4A5C57760}" dt="2022-10-13T12:18:20.806" v="262" actId="478"/>
          <ac:picMkLst>
            <pc:docMk/>
            <pc:sldMk cId="1295563271" sldId="335"/>
            <ac:picMk id="1028" creationId="{F13842D2-696B-4013-A0F5-CD9E52D2D383}"/>
          </ac:picMkLst>
        </pc:picChg>
        <pc:picChg chg="add mod">
          <ac:chgData name="YU, Qinze" userId="611a2176-9113-485b-b6d4-6a0bbe10c47a" providerId="ADAL" clId="{ED137C36-59CA-4254-8D2F-BCC4A5C57760}" dt="2022-10-13T12:19:02.851" v="270" actId="1076"/>
          <ac:picMkLst>
            <pc:docMk/>
            <pc:sldMk cId="1295563271" sldId="335"/>
            <ac:picMk id="3074" creationId="{4340EDEE-1211-2BE0-9917-67C6B169A50C}"/>
          </ac:picMkLst>
        </pc:picChg>
        <pc:picChg chg="add del mod">
          <ac:chgData name="YU, Qinze" userId="611a2176-9113-485b-b6d4-6a0bbe10c47a" providerId="ADAL" clId="{ED137C36-59CA-4254-8D2F-BCC4A5C57760}" dt="2022-10-13T12:19:20.342" v="281" actId="478"/>
          <ac:picMkLst>
            <pc:docMk/>
            <pc:sldMk cId="1295563271" sldId="335"/>
            <ac:picMk id="3076" creationId="{0612531D-0FD0-01D2-01F1-F1774EF0B38E}"/>
          </ac:picMkLst>
        </pc:picChg>
      </pc:sldChg>
      <pc:sldChg chg="addSp delSp modSp new mod modAnim">
        <pc:chgData name="YU, Qinze" userId="611a2176-9113-485b-b6d4-6a0bbe10c47a" providerId="ADAL" clId="{ED137C36-59CA-4254-8D2F-BCC4A5C57760}" dt="2022-10-13T12:25:26.528" v="336"/>
        <pc:sldMkLst>
          <pc:docMk/>
          <pc:sldMk cId="1929251562" sldId="336"/>
        </pc:sldMkLst>
        <pc:spChg chg="del mod">
          <ac:chgData name="YU, Qinze" userId="611a2176-9113-485b-b6d4-6a0bbe10c47a" providerId="ADAL" clId="{ED137C36-59CA-4254-8D2F-BCC4A5C57760}" dt="2022-10-13T12:19:17.096" v="278" actId="478"/>
          <ac:spMkLst>
            <pc:docMk/>
            <pc:sldMk cId="1929251562" sldId="336"/>
            <ac:spMk id="2" creationId="{A4922D99-7B5F-A808-C9BA-B043D9CDFD22}"/>
          </ac:spMkLst>
        </pc:spChg>
        <pc:spChg chg="del">
          <ac:chgData name="YU, Qinze" userId="611a2176-9113-485b-b6d4-6a0bbe10c47a" providerId="ADAL" clId="{ED137C36-59CA-4254-8D2F-BCC4A5C57760}" dt="2022-10-13T12:19:16.068" v="276" actId="478"/>
          <ac:spMkLst>
            <pc:docMk/>
            <pc:sldMk cId="1929251562" sldId="336"/>
            <ac:spMk id="4" creationId="{66F42E0A-3FBD-39E2-6D45-B0B11192FF0E}"/>
          </ac:spMkLst>
        </pc:spChg>
        <pc:spChg chg="add mod">
          <ac:chgData name="YU, Qinze" userId="611a2176-9113-485b-b6d4-6a0bbe10c47a" providerId="ADAL" clId="{ED137C36-59CA-4254-8D2F-BCC4A5C57760}" dt="2022-10-13T12:19:27.268" v="282"/>
          <ac:spMkLst>
            <pc:docMk/>
            <pc:sldMk cId="1929251562" sldId="336"/>
            <ac:spMk id="5" creationId="{3A664075-1434-27B2-F39B-E0FDC7E4CDA8}"/>
          </ac:spMkLst>
        </pc:spChg>
        <pc:spChg chg="add mod">
          <ac:chgData name="YU, Qinze" userId="611a2176-9113-485b-b6d4-6a0bbe10c47a" providerId="ADAL" clId="{ED137C36-59CA-4254-8D2F-BCC4A5C57760}" dt="2022-10-13T12:19:27.268" v="282"/>
          <ac:spMkLst>
            <pc:docMk/>
            <pc:sldMk cId="1929251562" sldId="336"/>
            <ac:spMk id="6" creationId="{503AF725-9142-F608-A27C-FA8EAA8F2BA7}"/>
          </ac:spMkLst>
        </pc:spChg>
        <pc:spChg chg="add mod">
          <ac:chgData name="YU, Qinze" userId="611a2176-9113-485b-b6d4-6a0bbe10c47a" providerId="ADAL" clId="{ED137C36-59CA-4254-8D2F-BCC4A5C57760}" dt="2022-10-13T12:19:27.268" v="282"/>
          <ac:spMkLst>
            <pc:docMk/>
            <pc:sldMk cId="1929251562" sldId="336"/>
            <ac:spMk id="8" creationId="{4267DD11-63C4-7EA8-CDF0-859404FF672A}"/>
          </ac:spMkLst>
        </pc:spChg>
        <pc:spChg chg="add del mod">
          <ac:chgData name="YU, Qinze" userId="611a2176-9113-485b-b6d4-6a0bbe10c47a" providerId="ADAL" clId="{ED137C36-59CA-4254-8D2F-BCC4A5C57760}" dt="2022-10-13T12:23:30.308" v="291" actId="478"/>
          <ac:spMkLst>
            <pc:docMk/>
            <pc:sldMk cId="1929251562" sldId="336"/>
            <ac:spMk id="9" creationId="{06B14F61-EC19-A7F2-1139-A39F60FF026C}"/>
          </ac:spMkLst>
        </pc:spChg>
        <pc:spChg chg="add mod">
          <ac:chgData name="YU, Qinze" userId="611a2176-9113-485b-b6d4-6a0bbe10c47a" providerId="ADAL" clId="{ED137C36-59CA-4254-8D2F-BCC4A5C57760}" dt="2022-10-13T12:25:21.671" v="335" actId="1076"/>
          <ac:spMkLst>
            <pc:docMk/>
            <pc:sldMk cId="1929251562" sldId="336"/>
            <ac:spMk id="11" creationId="{4A0F4C6A-3B32-0506-2FF0-7D2430AEA5C4}"/>
          </ac:spMkLst>
        </pc:spChg>
        <pc:picChg chg="add mod">
          <ac:chgData name="YU, Qinze" userId="611a2176-9113-485b-b6d4-6a0bbe10c47a" providerId="ADAL" clId="{ED137C36-59CA-4254-8D2F-BCC4A5C57760}" dt="2022-10-13T12:19:27.268" v="282"/>
          <ac:picMkLst>
            <pc:docMk/>
            <pc:sldMk cId="1929251562" sldId="336"/>
            <ac:picMk id="7" creationId="{96C9B320-B9CC-03DE-3FDF-044519EBCAA0}"/>
          </ac:picMkLst>
        </pc:picChg>
        <pc:picChg chg="add mod">
          <ac:chgData name="YU, Qinze" userId="611a2176-9113-485b-b6d4-6a0bbe10c47a" providerId="ADAL" clId="{ED137C36-59CA-4254-8D2F-BCC4A5C57760}" dt="2022-10-13T12:19:42.529" v="287" actId="1076"/>
          <ac:picMkLst>
            <pc:docMk/>
            <pc:sldMk cId="1929251562" sldId="336"/>
            <ac:picMk id="5122" creationId="{71BDD751-F599-7277-043C-0496A3B50F98}"/>
          </ac:picMkLst>
        </pc:picChg>
      </pc:sldChg>
      <pc:sldChg chg="addSp delSp modSp add mod delAnim modAnim">
        <pc:chgData name="YU, Qinze" userId="611a2176-9113-485b-b6d4-6a0bbe10c47a" providerId="ADAL" clId="{ED137C36-59CA-4254-8D2F-BCC4A5C57760}" dt="2022-10-13T12:32:09.125" v="406"/>
        <pc:sldMkLst>
          <pc:docMk/>
          <pc:sldMk cId="1796271" sldId="337"/>
        </pc:sldMkLst>
        <pc:spChg chg="add mod">
          <ac:chgData name="YU, Qinze" userId="611a2176-9113-485b-b6d4-6a0bbe10c47a" providerId="ADAL" clId="{ED137C36-59CA-4254-8D2F-BCC4A5C57760}" dt="2022-10-13T12:32:06.754" v="405" actId="255"/>
          <ac:spMkLst>
            <pc:docMk/>
            <pc:sldMk cId="1796271" sldId="337"/>
            <ac:spMk id="9" creationId="{77994A84-C557-3E4C-AD3F-8FE691E0267A}"/>
          </ac:spMkLst>
        </pc:spChg>
        <pc:spChg chg="del">
          <ac:chgData name="YU, Qinze" userId="611a2176-9113-485b-b6d4-6a0bbe10c47a" providerId="ADAL" clId="{ED137C36-59CA-4254-8D2F-BCC4A5C57760}" dt="2022-10-13T12:26:41.074" v="339" actId="478"/>
          <ac:spMkLst>
            <pc:docMk/>
            <pc:sldMk cId="1796271" sldId="337"/>
            <ac:spMk id="11" creationId="{4A0F4C6A-3B32-0506-2FF0-7D2430AEA5C4}"/>
          </ac:spMkLst>
        </pc:spChg>
        <pc:picChg chg="del">
          <ac:chgData name="YU, Qinze" userId="611a2176-9113-485b-b6d4-6a0bbe10c47a" providerId="ADAL" clId="{ED137C36-59CA-4254-8D2F-BCC4A5C57760}" dt="2022-10-13T12:26:39.715" v="338" actId="478"/>
          <ac:picMkLst>
            <pc:docMk/>
            <pc:sldMk cId="1796271" sldId="337"/>
            <ac:picMk id="5122" creationId="{71BDD751-F599-7277-043C-0496A3B50F98}"/>
          </ac:picMkLst>
        </pc:picChg>
        <pc:picChg chg="add mod">
          <ac:chgData name="YU, Qinze" userId="611a2176-9113-485b-b6d4-6a0bbe10c47a" providerId="ADAL" clId="{ED137C36-59CA-4254-8D2F-BCC4A5C57760}" dt="2022-10-13T12:28:39.698" v="352" actId="1076"/>
          <ac:picMkLst>
            <pc:docMk/>
            <pc:sldMk cId="1796271" sldId="337"/>
            <ac:picMk id="6146" creationId="{FE8121B2-7801-1A0B-9E46-5BEA49D77930}"/>
          </ac:picMkLst>
        </pc:picChg>
        <pc:picChg chg="add mod">
          <ac:chgData name="YU, Qinze" userId="611a2176-9113-485b-b6d4-6a0bbe10c47a" providerId="ADAL" clId="{ED137C36-59CA-4254-8D2F-BCC4A5C57760}" dt="2022-10-13T12:29:04.712" v="358" actId="1076"/>
          <ac:picMkLst>
            <pc:docMk/>
            <pc:sldMk cId="1796271" sldId="337"/>
            <ac:picMk id="6148" creationId="{E15E1229-838A-9121-0646-F02C34182343}"/>
          </ac:picMkLst>
        </pc:picChg>
        <pc:cxnChg chg="add mod">
          <ac:chgData name="YU, Qinze" userId="611a2176-9113-485b-b6d4-6a0bbe10c47a" providerId="ADAL" clId="{ED137C36-59CA-4254-8D2F-BCC4A5C57760}" dt="2022-10-13T12:29:03.136" v="357" actId="1076"/>
          <ac:cxnSpMkLst>
            <pc:docMk/>
            <pc:sldMk cId="1796271" sldId="337"/>
            <ac:cxnSpMk id="4" creationId="{7AD4B56B-2A63-E4D5-962E-AA6B9F98FD84}"/>
          </ac:cxnSpMkLst>
        </pc:cxnChg>
      </pc:sldChg>
    </pc:docChg>
  </pc:docChgLst>
  <pc:docChgLst>
    <pc:chgData name="YU, Qinze" userId="611a2176-9113-485b-b6d4-6a0bbe10c47a" providerId="ADAL" clId="{8C4B20F4-7EF3-4FF5-956F-0111B81E23AA}"/>
    <pc:docChg chg="undo custSel addSld delSld modSld delSection">
      <pc:chgData name="YU, Qinze" userId="611a2176-9113-485b-b6d4-6a0bbe10c47a" providerId="ADAL" clId="{8C4B20F4-7EF3-4FF5-956F-0111B81E23AA}" dt="2022-10-13T08:09:25.166" v="761" actId="1076"/>
      <pc:docMkLst>
        <pc:docMk/>
      </pc:docMkLst>
      <pc:sldChg chg="add del">
        <pc:chgData name="YU, Qinze" userId="611a2176-9113-485b-b6d4-6a0bbe10c47a" providerId="ADAL" clId="{8C4B20F4-7EF3-4FF5-956F-0111B81E23AA}" dt="2022-10-13T06:54:28.251" v="2" actId="2696"/>
        <pc:sldMkLst>
          <pc:docMk/>
          <pc:sldMk cId="739254938" sldId="256"/>
        </pc:sldMkLst>
      </pc:sldChg>
      <pc:sldChg chg="modSp add">
        <pc:chgData name="YU, Qinze" userId="611a2176-9113-485b-b6d4-6a0bbe10c47a" providerId="ADAL" clId="{8C4B20F4-7EF3-4FF5-956F-0111B81E23AA}" dt="2022-10-13T06:59:20.049" v="34" actId="242"/>
        <pc:sldMkLst>
          <pc:docMk/>
          <pc:sldMk cId="655396708" sldId="308"/>
        </pc:sldMkLst>
        <pc:spChg chg="mod">
          <ac:chgData name="YU, Qinze" userId="611a2176-9113-485b-b6d4-6a0bbe10c47a" providerId="ADAL" clId="{8C4B20F4-7EF3-4FF5-956F-0111B81E23AA}" dt="2022-10-13T06:59:20.049" v="34" actId="242"/>
          <ac:spMkLst>
            <pc:docMk/>
            <pc:sldMk cId="655396708" sldId="308"/>
            <ac:spMk id="2" creationId="{D9326F4E-CD79-6B41-A79A-152FE43EDED8}"/>
          </ac:spMkLst>
        </pc:spChg>
      </pc:sldChg>
      <pc:sldChg chg="addSp delSp modSp add">
        <pc:chgData name="YU, Qinze" userId="611a2176-9113-485b-b6d4-6a0bbe10c47a" providerId="ADAL" clId="{8C4B20F4-7EF3-4FF5-956F-0111B81E23AA}" dt="2022-10-13T07:04:08.305" v="84" actId="1076"/>
        <pc:sldMkLst>
          <pc:docMk/>
          <pc:sldMk cId="1892260142" sldId="309"/>
        </pc:sldMkLst>
        <pc:spChg chg="del">
          <ac:chgData name="YU, Qinze" userId="611a2176-9113-485b-b6d4-6a0bbe10c47a" providerId="ADAL" clId="{8C4B20F4-7EF3-4FF5-956F-0111B81E23AA}" dt="2022-10-13T06:59:29.674" v="36" actId="478"/>
          <ac:spMkLst>
            <pc:docMk/>
            <pc:sldMk cId="1892260142" sldId="309"/>
            <ac:spMk id="2" creationId="{9A8EA1C8-3D74-4B7E-91FB-A6EAF041DB74}"/>
          </ac:spMkLst>
        </pc:spChg>
        <pc:spChg chg="mod">
          <ac:chgData name="YU, Qinze" userId="611a2176-9113-485b-b6d4-6a0bbe10c47a" providerId="ADAL" clId="{8C4B20F4-7EF3-4FF5-956F-0111B81E23AA}" dt="2022-10-13T07:03:43.371" v="76" actId="255"/>
          <ac:spMkLst>
            <pc:docMk/>
            <pc:sldMk cId="1892260142" sldId="309"/>
            <ac:spMk id="4" creationId="{8C20137C-7F49-4305-BB0B-8BD1675D0A64}"/>
          </ac:spMkLst>
        </pc:spChg>
        <pc:spChg chg="add del">
          <ac:chgData name="YU, Qinze" userId="611a2176-9113-485b-b6d4-6a0bbe10c47a" providerId="ADAL" clId="{8C4B20F4-7EF3-4FF5-956F-0111B81E23AA}" dt="2022-10-13T07:03:11.822" v="38"/>
          <ac:spMkLst>
            <pc:docMk/>
            <pc:sldMk cId="1892260142" sldId="309"/>
            <ac:spMk id="5" creationId="{1D6B4D69-CC25-4BDE-8430-AFA28EF8425A}"/>
          </ac:spMkLst>
        </pc:spChg>
        <pc:picChg chg="add mod">
          <ac:chgData name="YU, Qinze" userId="611a2176-9113-485b-b6d4-6a0bbe10c47a" providerId="ADAL" clId="{8C4B20F4-7EF3-4FF5-956F-0111B81E23AA}" dt="2022-10-13T07:03:54.441" v="78" actId="14100"/>
          <ac:picMkLst>
            <pc:docMk/>
            <pc:sldMk cId="1892260142" sldId="309"/>
            <ac:picMk id="6" creationId="{578C6095-CCAC-4187-9C6D-80C999CA82DA}"/>
          </ac:picMkLst>
        </pc:picChg>
        <pc:picChg chg="add mod">
          <ac:chgData name="YU, Qinze" userId="611a2176-9113-485b-b6d4-6a0bbe10c47a" providerId="ADAL" clId="{8C4B20F4-7EF3-4FF5-956F-0111B81E23AA}" dt="2022-10-13T07:04:08.305" v="84" actId="1076"/>
          <ac:picMkLst>
            <pc:docMk/>
            <pc:sldMk cId="1892260142" sldId="309"/>
            <ac:picMk id="7" creationId="{65F02EC4-49FF-4034-8142-EA930FF5115D}"/>
          </ac:picMkLst>
        </pc:picChg>
        <pc:picChg chg="add mod">
          <ac:chgData name="YU, Qinze" userId="611a2176-9113-485b-b6d4-6a0bbe10c47a" providerId="ADAL" clId="{8C4B20F4-7EF3-4FF5-956F-0111B81E23AA}" dt="2022-10-13T07:04:04.162" v="82" actId="1076"/>
          <ac:picMkLst>
            <pc:docMk/>
            <pc:sldMk cId="1892260142" sldId="309"/>
            <ac:picMk id="8" creationId="{2C6982F9-CA12-48D4-8074-CC66AAC6ECB4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16:19.705" v="96"/>
        <pc:sldMkLst>
          <pc:docMk/>
          <pc:sldMk cId="371367898" sldId="310"/>
        </pc:sldMkLst>
        <pc:picChg chg="del">
          <ac:chgData name="YU, Qinze" userId="611a2176-9113-485b-b6d4-6a0bbe10c47a" providerId="ADAL" clId="{8C4B20F4-7EF3-4FF5-956F-0111B81E23AA}" dt="2022-10-13T07:15:52.124" v="86" actId="478"/>
          <ac:picMkLst>
            <pc:docMk/>
            <pc:sldMk cId="371367898" sldId="310"/>
            <ac:picMk id="6" creationId="{578C6095-CCAC-4187-9C6D-80C999CA82DA}"/>
          </ac:picMkLst>
        </pc:picChg>
        <pc:picChg chg="del">
          <ac:chgData name="YU, Qinze" userId="611a2176-9113-485b-b6d4-6a0bbe10c47a" providerId="ADAL" clId="{8C4B20F4-7EF3-4FF5-956F-0111B81E23AA}" dt="2022-10-13T07:15:52.124" v="86" actId="478"/>
          <ac:picMkLst>
            <pc:docMk/>
            <pc:sldMk cId="371367898" sldId="310"/>
            <ac:picMk id="7" creationId="{65F02EC4-49FF-4034-8142-EA930FF5115D}"/>
          </ac:picMkLst>
        </pc:picChg>
        <pc:picChg chg="del">
          <ac:chgData name="YU, Qinze" userId="611a2176-9113-485b-b6d4-6a0bbe10c47a" providerId="ADAL" clId="{8C4B20F4-7EF3-4FF5-956F-0111B81E23AA}" dt="2022-10-13T07:15:52.124" v="86" actId="478"/>
          <ac:picMkLst>
            <pc:docMk/>
            <pc:sldMk cId="371367898" sldId="310"/>
            <ac:picMk id="8" creationId="{2C6982F9-CA12-48D4-8074-CC66AAC6ECB4}"/>
          </ac:picMkLst>
        </pc:picChg>
        <pc:picChg chg="add mod">
          <ac:chgData name="YU, Qinze" userId="611a2176-9113-485b-b6d4-6a0bbe10c47a" providerId="ADAL" clId="{8C4B20F4-7EF3-4FF5-956F-0111B81E23AA}" dt="2022-10-13T07:16:01.393" v="92" actId="1076"/>
          <ac:picMkLst>
            <pc:docMk/>
            <pc:sldMk cId="371367898" sldId="310"/>
            <ac:picMk id="9" creationId="{3731B695-F785-49B9-8F46-1A8D66F88B93}"/>
          </ac:picMkLst>
        </pc:picChg>
        <pc:picChg chg="add mod">
          <ac:chgData name="YU, Qinze" userId="611a2176-9113-485b-b6d4-6a0bbe10c47a" providerId="ADAL" clId="{8C4B20F4-7EF3-4FF5-956F-0111B81E23AA}" dt="2022-10-13T07:16:05.226" v="93" actId="14100"/>
          <ac:picMkLst>
            <pc:docMk/>
            <pc:sldMk cId="371367898" sldId="310"/>
            <ac:picMk id="10" creationId="{CFEE91AD-B5F0-41CB-9C33-2C747A388764}"/>
          </ac:picMkLst>
        </pc:picChg>
        <pc:picChg chg="add mod">
          <ac:chgData name="YU, Qinze" userId="611a2176-9113-485b-b6d4-6a0bbe10c47a" providerId="ADAL" clId="{8C4B20F4-7EF3-4FF5-956F-0111B81E23AA}" dt="2022-10-13T07:16:07.275" v="94" actId="14100"/>
          <ac:picMkLst>
            <pc:docMk/>
            <pc:sldMk cId="371367898" sldId="310"/>
            <ac:picMk id="11" creationId="{0A303633-56E2-4F1E-B3BF-9F224E6D2AAC}"/>
          </ac:picMkLst>
        </pc:picChg>
        <pc:picChg chg="add">
          <ac:chgData name="YU, Qinze" userId="611a2176-9113-485b-b6d4-6a0bbe10c47a" providerId="ADAL" clId="{8C4B20F4-7EF3-4FF5-956F-0111B81E23AA}" dt="2022-10-13T07:16:15.273" v="95"/>
          <ac:picMkLst>
            <pc:docMk/>
            <pc:sldMk cId="371367898" sldId="310"/>
            <ac:picMk id="12" creationId="{C051745D-C880-4F6E-9CA0-D2D38F646DB3}"/>
          </ac:picMkLst>
        </pc:picChg>
        <pc:picChg chg="add">
          <ac:chgData name="YU, Qinze" userId="611a2176-9113-485b-b6d4-6a0bbe10c47a" providerId="ADAL" clId="{8C4B20F4-7EF3-4FF5-956F-0111B81E23AA}" dt="2022-10-13T07:16:15.273" v="95"/>
          <ac:picMkLst>
            <pc:docMk/>
            <pc:sldMk cId="371367898" sldId="310"/>
            <ac:picMk id="13" creationId="{0E35613F-7154-47BE-883E-C3FFEA1E563A}"/>
          </ac:picMkLst>
        </pc:picChg>
        <pc:picChg chg="add">
          <ac:chgData name="YU, Qinze" userId="611a2176-9113-485b-b6d4-6a0bbe10c47a" providerId="ADAL" clId="{8C4B20F4-7EF3-4FF5-956F-0111B81E23AA}" dt="2022-10-13T07:16:15.273" v="95"/>
          <ac:picMkLst>
            <pc:docMk/>
            <pc:sldMk cId="371367898" sldId="310"/>
            <ac:picMk id="14" creationId="{593449CA-8859-4877-BCC4-1D20112D8BBA}"/>
          </ac:picMkLst>
        </pc:picChg>
        <pc:picChg chg="add">
          <ac:chgData name="YU, Qinze" userId="611a2176-9113-485b-b6d4-6a0bbe10c47a" providerId="ADAL" clId="{8C4B20F4-7EF3-4FF5-956F-0111B81E23AA}" dt="2022-10-13T07:16:19.705" v="96"/>
          <ac:picMkLst>
            <pc:docMk/>
            <pc:sldMk cId="371367898" sldId="310"/>
            <ac:picMk id="15" creationId="{6498829F-7F90-4382-9C1D-888BF6E96730}"/>
          </ac:picMkLst>
        </pc:picChg>
        <pc:picChg chg="add">
          <ac:chgData name="YU, Qinze" userId="611a2176-9113-485b-b6d4-6a0bbe10c47a" providerId="ADAL" clId="{8C4B20F4-7EF3-4FF5-956F-0111B81E23AA}" dt="2022-10-13T07:16:19.705" v="96"/>
          <ac:picMkLst>
            <pc:docMk/>
            <pc:sldMk cId="371367898" sldId="310"/>
            <ac:picMk id="16" creationId="{AEBF0D4B-5EE1-48F5-95BE-92D28CF7A290}"/>
          </ac:picMkLst>
        </pc:picChg>
        <pc:picChg chg="add">
          <ac:chgData name="YU, Qinze" userId="611a2176-9113-485b-b6d4-6a0bbe10c47a" providerId="ADAL" clId="{8C4B20F4-7EF3-4FF5-956F-0111B81E23AA}" dt="2022-10-13T07:16:19.705" v="96"/>
          <ac:picMkLst>
            <pc:docMk/>
            <pc:sldMk cId="371367898" sldId="310"/>
            <ac:picMk id="17" creationId="{00E055AC-24C6-40FE-B3A1-68A9D66015CC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16:48.962" v="109" actId="1076"/>
        <pc:sldMkLst>
          <pc:docMk/>
          <pc:sldMk cId="4085628075" sldId="311"/>
        </pc:sldMkLst>
        <pc:picChg chg="add mod">
          <ac:chgData name="YU, Qinze" userId="611a2176-9113-485b-b6d4-6a0bbe10c47a" providerId="ADAL" clId="{8C4B20F4-7EF3-4FF5-956F-0111B81E23AA}" dt="2022-10-13T07:16:47.305" v="108" actId="1076"/>
          <ac:picMkLst>
            <pc:docMk/>
            <pc:sldMk cId="4085628075" sldId="311"/>
            <ac:picMk id="7" creationId="{7B7CA6A3-92E3-45D4-909F-932203D03161}"/>
          </ac:picMkLst>
        </pc:picChg>
        <pc:picChg chg="add mod">
          <ac:chgData name="YU, Qinze" userId="611a2176-9113-485b-b6d4-6a0bbe10c47a" providerId="ADAL" clId="{8C4B20F4-7EF3-4FF5-956F-0111B81E23AA}" dt="2022-10-13T07:16:48.962" v="109" actId="1076"/>
          <ac:picMkLst>
            <pc:docMk/>
            <pc:sldMk cId="4085628075" sldId="311"/>
            <ac:picMk id="8" creationId="{33F4BA38-C1ED-4C1C-8540-38CD661A95C9}"/>
          </ac:picMkLst>
        </pc:picChg>
        <pc:picChg chg="del">
          <ac:chgData name="YU, Qinze" userId="611a2176-9113-485b-b6d4-6a0bbe10c47a" providerId="ADAL" clId="{8C4B20F4-7EF3-4FF5-956F-0111B81E23AA}" dt="2022-10-13T07:16:32.739" v="98" actId="478"/>
          <ac:picMkLst>
            <pc:docMk/>
            <pc:sldMk cId="4085628075" sldId="311"/>
            <ac:picMk id="11" creationId="{0A303633-56E2-4F1E-B3BF-9F224E6D2AAC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28:50.712" v="119" actId="1076"/>
        <pc:sldMkLst>
          <pc:docMk/>
          <pc:sldMk cId="3413515068" sldId="312"/>
        </pc:sldMkLst>
        <pc:picChg chg="del">
          <ac:chgData name="YU, Qinze" userId="611a2176-9113-485b-b6d4-6a0bbe10c47a" providerId="ADAL" clId="{8C4B20F4-7EF3-4FF5-956F-0111B81E23AA}" dt="2022-10-13T07:28:45.787" v="116" actId="478"/>
          <ac:picMkLst>
            <pc:docMk/>
            <pc:sldMk cId="3413515068" sldId="312"/>
            <ac:picMk id="7" creationId="{7B7CA6A3-92E3-45D4-909F-932203D03161}"/>
          </ac:picMkLst>
        </pc:picChg>
        <pc:picChg chg="del">
          <ac:chgData name="YU, Qinze" userId="611a2176-9113-485b-b6d4-6a0bbe10c47a" providerId="ADAL" clId="{8C4B20F4-7EF3-4FF5-956F-0111B81E23AA}" dt="2022-10-13T07:28:35.796" v="111" actId="478"/>
          <ac:picMkLst>
            <pc:docMk/>
            <pc:sldMk cId="3413515068" sldId="312"/>
            <ac:picMk id="8" creationId="{33F4BA38-C1ED-4C1C-8540-38CD661A95C9}"/>
          </ac:picMkLst>
        </pc:picChg>
        <pc:picChg chg="add mod">
          <ac:chgData name="YU, Qinze" userId="611a2176-9113-485b-b6d4-6a0bbe10c47a" providerId="ADAL" clId="{8C4B20F4-7EF3-4FF5-956F-0111B81E23AA}" dt="2022-10-13T07:28:40.696" v="114" actId="14100"/>
          <ac:picMkLst>
            <pc:docMk/>
            <pc:sldMk cId="3413515068" sldId="312"/>
            <ac:picMk id="11" creationId="{0683C667-F27A-4742-B1A6-3E94486A9346}"/>
          </ac:picMkLst>
        </pc:picChg>
        <pc:picChg chg="add mod">
          <ac:chgData name="YU, Qinze" userId="611a2176-9113-485b-b6d4-6a0bbe10c47a" providerId="ADAL" clId="{8C4B20F4-7EF3-4FF5-956F-0111B81E23AA}" dt="2022-10-13T07:28:50.712" v="119" actId="1076"/>
          <ac:picMkLst>
            <pc:docMk/>
            <pc:sldMk cId="3413515068" sldId="312"/>
            <ac:picMk id="12" creationId="{2F2A1DA3-BCF5-42A8-BA31-DDB320B7ACFC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29:59.763" v="131" actId="478"/>
        <pc:sldMkLst>
          <pc:docMk/>
          <pc:sldMk cId="4185724284" sldId="313"/>
        </pc:sldMkLst>
        <pc:picChg chg="add mod">
          <ac:chgData name="YU, Qinze" userId="611a2176-9113-485b-b6d4-6a0bbe10c47a" providerId="ADAL" clId="{8C4B20F4-7EF3-4FF5-956F-0111B81E23AA}" dt="2022-10-13T07:29:29.249" v="125" actId="14100"/>
          <ac:picMkLst>
            <pc:docMk/>
            <pc:sldMk cId="4185724284" sldId="313"/>
            <ac:picMk id="8" creationId="{DF0EC754-5EF6-4E67-B04F-17D16C870300}"/>
          </ac:picMkLst>
        </pc:picChg>
        <pc:picChg chg="del">
          <ac:chgData name="YU, Qinze" userId="611a2176-9113-485b-b6d4-6a0bbe10c47a" providerId="ADAL" clId="{8C4B20F4-7EF3-4FF5-956F-0111B81E23AA}" dt="2022-10-13T07:29:21.883" v="121" actId="478"/>
          <ac:picMkLst>
            <pc:docMk/>
            <pc:sldMk cId="4185724284" sldId="313"/>
            <ac:picMk id="11" creationId="{0683C667-F27A-4742-B1A6-3E94486A9346}"/>
          </ac:picMkLst>
        </pc:picChg>
        <pc:picChg chg="del">
          <ac:chgData name="YU, Qinze" userId="611a2176-9113-485b-b6d4-6a0bbe10c47a" providerId="ADAL" clId="{8C4B20F4-7EF3-4FF5-956F-0111B81E23AA}" dt="2022-10-13T07:29:22.724" v="122" actId="478"/>
          <ac:picMkLst>
            <pc:docMk/>
            <pc:sldMk cId="4185724284" sldId="313"/>
            <ac:picMk id="12" creationId="{2F2A1DA3-BCF5-42A8-BA31-DDB320B7ACFC}"/>
          </ac:picMkLst>
        </pc:picChg>
        <pc:picChg chg="add mod">
          <ac:chgData name="YU, Qinze" userId="611a2176-9113-485b-b6d4-6a0bbe10c47a" providerId="ADAL" clId="{8C4B20F4-7EF3-4FF5-956F-0111B81E23AA}" dt="2022-10-13T07:29:35.544" v="129" actId="1076"/>
          <ac:picMkLst>
            <pc:docMk/>
            <pc:sldMk cId="4185724284" sldId="313"/>
            <ac:picMk id="13" creationId="{FA3448F6-5287-4F3F-98AE-0E52B9CB1BAF}"/>
          </ac:picMkLst>
        </pc:picChg>
        <pc:picChg chg="add del">
          <ac:chgData name="YU, Qinze" userId="611a2176-9113-485b-b6d4-6a0bbe10c47a" providerId="ADAL" clId="{8C4B20F4-7EF3-4FF5-956F-0111B81E23AA}" dt="2022-10-13T07:29:59.763" v="131" actId="478"/>
          <ac:picMkLst>
            <pc:docMk/>
            <pc:sldMk cId="4185724284" sldId="313"/>
            <ac:picMk id="14" creationId="{3E34BE01-5E34-4E8C-BE2E-490EAD9AFA8D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0:39.561" v="148" actId="1076"/>
        <pc:sldMkLst>
          <pc:docMk/>
          <pc:sldMk cId="1570687712" sldId="314"/>
        </pc:sldMkLst>
        <pc:spChg chg="add mod">
          <ac:chgData name="YU, Qinze" userId="611a2176-9113-485b-b6d4-6a0bbe10c47a" providerId="ADAL" clId="{8C4B20F4-7EF3-4FF5-956F-0111B81E23AA}" dt="2022-10-13T07:30:39.561" v="148" actId="1076"/>
          <ac:spMkLst>
            <pc:docMk/>
            <pc:sldMk cId="1570687712" sldId="314"/>
            <ac:spMk id="14" creationId="{942724DC-BB3B-4AFA-B027-96E8AB9CC34F}"/>
          </ac:spMkLst>
        </pc:spChg>
        <pc:picChg chg="del">
          <ac:chgData name="YU, Qinze" userId="611a2176-9113-485b-b6d4-6a0bbe10c47a" providerId="ADAL" clId="{8C4B20F4-7EF3-4FF5-956F-0111B81E23AA}" dt="2022-10-13T07:30:05.915" v="133" actId="478"/>
          <ac:picMkLst>
            <pc:docMk/>
            <pc:sldMk cId="1570687712" sldId="314"/>
            <ac:picMk id="8" creationId="{DF0EC754-5EF6-4E67-B04F-17D16C870300}"/>
          </ac:picMkLst>
        </pc:picChg>
        <pc:picChg chg="mod">
          <ac:chgData name="YU, Qinze" userId="611a2176-9113-485b-b6d4-6a0bbe10c47a" providerId="ADAL" clId="{8C4B20F4-7EF3-4FF5-956F-0111B81E23AA}" dt="2022-10-13T07:30:35.550" v="147" actId="1076"/>
          <ac:picMkLst>
            <pc:docMk/>
            <pc:sldMk cId="1570687712" sldId="314"/>
            <ac:picMk id="10" creationId="{CFEE91AD-B5F0-41CB-9C33-2C747A388764}"/>
          </ac:picMkLst>
        </pc:picChg>
        <pc:picChg chg="add mod">
          <ac:chgData name="YU, Qinze" userId="611a2176-9113-485b-b6d4-6a0bbe10c47a" providerId="ADAL" clId="{8C4B20F4-7EF3-4FF5-956F-0111B81E23AA}" dt="2022-10-13T07:30:14.929" v="137" actId="14100"/>
          <ac:picMkLst>
            <pc:docMk/>
            <pc:sldMk cId="1570687712" sldId="314"/>
            <ac:picMk id="11" creationId="{E6D444F3-28D7-438F-BFE5-1032E016BDAE}"/>
          </ac:picMkLst>
        </pc:picChg>
        <pc:picChg chg="add mod">
          <ac:chgData name="YU, Qinze" userId="611a2176-9113-485b-b6d4-6a0bbe10c47a" providerId="ADAL" clId="{8C4B20F4-7EF3-4FF5-956F-0111B81E23AA}" dt="2022-10-13T07:30:39.561" v="148" actId="1076"/>
          <ac:picMkLst>
            <pc:docMk/>
            <pc:sldMk cId="1570687712" sldId="314"/>
            <ac:picMk id="12" creationId="{E36DB45D-D315-4B3C-8362-AB41453B67A9}"/>
          </ac:picMkLst>
        </pc:picChg>
        <pc:picChg chg="del">
          <ac:chgData name="YU, Qinze" userId="611a2176-9113-485b-b6d4-6a0bbe10c47a" providerId="ADAL" clId="{8C4B20F4-7EF3-4FF5-956F-0111B81E23AA}" dt="2022-10-13T07:30:06.794" v="134" actId="478"/>
          <ac:picMkLst>
            <pc:docMk/>
            <pc:sldMk cId="1570687712" sldId="314"/>
            <ac:picMk id="13" creationId="{FA3448F6-5287-4F3F-98AE-0E52B9CB1BAF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1:11.315" v="159"/>
        <pc:sldMkLst>
          <pc:docMk/>
          <pc:sldMk cId="4282404872" sldId="315"/>
        </pc:sldMkLst>
        <pc:spChg chg="del mod">
          <ac:chgData name="YU, Qinze" userId="611a2176-9113-485b-b6d4-6a0bbe10c47a" providerId="ADAL" clId="{8C4B20F4-7EF3-4FF5-956F-0111B81E23AA}" dt="2022-10-13T07:30:54.277" v="154" actId="478"/>
          <ac:spMkLst>
            <pc:docMk/>
            <pc:sldMk cId="4282404872" sldId="315"/>
            <ac:spMk id="14" creationId="{942724DC-BB3B-4AFA-B027-96E8AB9CC34F}"/>
          </ac:spMkLst>
        </pc:spChg>
        <pc:picChg chg="del">
          <ac:chgData name="YU, Qinze" userId="611a2176-9113-485b-b6d4-6a0bbe10c47a" providerId="ADAL" clId="{8C4B20F4-7EF3-4FF5-956F-0111B81E23AA}" dt="2022-10-13T07:30:50.567" v="150" actId="478"/>
          <ac:picMkLst>
            <pc:docMk/>
            <pc:sldMk cId="4282404872" sldId="315"/>
            <ac:picMk id="11" creationId="{E6D444F3-28D7-438F-BFE5-1032E016BDAE}"/>
          </ac:picMkLst>
        </pc:picChg>
        <pc:picChg chg="del mod">
          <ac:chgData name="YU, Qinze" userId="611a2176-9113-485b-b6d4-6a0bbe10c47a" providerId="ADAL" clId="{8C4B20F4-7EF3-4FF5-956F-0111B81E23AA}" dt="2022-10-13T07:30:51.467" v="152" actId="478"/>
          <ac:picMkLst>
            <pc:docMk/>
            <pc:sldMk cId="4282404872" sldId="315"/>
            <ac:picMk id="12" creationId="{E36DB45D-D315-4B3C-8362-AB41453B67A9}"/>
          </ac:picMkLst>
        </pc:picChg>
        <pc:picChg chg="add mod">
          <ac:chgData name="YU, Qinze" userId="611a2176-9113-485b-b6d4-6a0bbe10c47a" providerId="ADAL" clId="{8C4B20F4-7EF3-4FF5-956F-0111B81E23AA}" dt="2022-10-13T07:31:03.377" v="158" actId="1076"/>
          <ac:picMkLst>
            <pc:docMk/>
            <pc:sldMk cId="4282404872" sldId="315"/>
            <ac:picMk id="13" creationId="{F2B75822-F554-4934-96FE-3D5504EBBCD7}"/>
          </ac:picMkLst>
        </pc:picChg>
        <pc:picChg chg="add">
          <ac:chgData name="YU, Qinze" userId="611a2176-9113-485b-b6d4-6a0bbe10c47a" providerId="ADAL" clId="{8C4B20F4-7EF3-4FF5-956F-0111B81E23AA}" dt="2022-10-13T07:31:11.315" v="159"/>
          <ac:picMkLst>
            <pc:docMk/>
            <pc:sldMk cId="4282404872" sldId="315"/>
            <ac:picMk id="15" creationId="{999A74DA-7483-4BE2-BB4D-A215D588428C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1:39.770" v="164" actId="14100"/>
        <pc:sldMkLst>
          <pc:docMk/>
          <pc:sldMk cId="2300794265" sldId="316"/>
        </pc:sldMkLst>
        <pc:picChg chg="add mod">
          <ac:chgData name="YU, Qinze" userId="611a2176-9113-485b-b6d4-6a0bbe10c47a" providerId="ADAL" clId="{8C4B20F4-7EF3-4FF5-956F-0111B81E23AA}" dt="2022-10-13T07:31:39.770" v="164" actId="14100"/>
          <ac:picMkLst>
            <pc:docMk/>
            <pc:sldMk cId="2300794265" sldId="316"/>
            <ac:picMk id="7" creationId="{BE6FC203-525E-43ED-A766-681E50FB7D14}"/>
          </ac:picMkLst>
        </pc:picChg>
        <pc:picChg chg="del">
          <ac:chgData name="YU, Qinze" userId="611a2176-9113-485b-b6d4-6a0bbe10c47a" providerId="ADAL" clId="{8C4B20F4-7EF3-4FF5-956F-0111B81E23AA}" dt="2022-10-13T07:31:33.116" v="161" actId="478"/>
          <ac:picMkLst>
            <pc:docMk/>
            <pc:sldMk cId="2300794265" sldId="316"/>
            <ac:picMk id="13" creationId="{F2B75822-F554-4934-96FE-3D5504EBBCD7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1:56.936" v="169" actId="14100"/>
        <pc:sldMkLst>
          <pc:docMk/>
          <pc:sldMk cId="4162221618" sldId="317"/>
        </pc:sldMkLst>
        <pc:picChg chg="del">
          <ac:chgData name="YU, Qinze" userId="611a2176-9113-485b-b6d4-6a0bbe10c47a" providerId="ADAL" clId="{8C4B20F4-7EF3-4FF5-956F-0111B81E23AA}" dt="2022-10-13T07:31:49.972" v="166" actId="478"/>
          <ac:picMkLst>
            <pc:docMk/>
            <pc:sldMk cId="4162221618" sldId="317"/>
            <ac:picMk id="7" creationId="{BE6FC203-525E-43ED-A766-681E50FB7D14}"/>
          </ac:picMkLst>
        </pc:picChg>
        <pc:picChg chg="add mod">
          <ac:chgData name="YU, Qinze" userId="611a2176-9113-485b-b6d4-6a0bbe10c47a" providerId="ADAL" clId="{8C4B20F4-7EF3-4FF5-956F-0111B81E23AA}" dt="2022-10-13T07:31:56.936" v="169" actId="14100"/>
          <ac:picMkLst>
            <pc:docMk/>
            <pc:sldMk cId="4162221618" sldId="317"/>
            <ac:picMk id="8" creationId="{25BC7593-539F-41D4-AD03-8BF3A9E62BBA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3:15.240" v="190" actId="1076"/>
        <pc:sldMkLst>
          <pc:docMk/>
          <pc:sldMk cId="2302257892" sldId="318"/>
        </pc:sldMkLst>
        <pc:spChg chg="add">
          <ac:chgData name="YU, Qinze" userId="611a2176-9113-485b-b6d4-6a0bbe10c47a" providerId="ADAL" clId="{8C4B20F4-7EF3-4FF5-956F-0111B81E23AA}" dt="2022-10-13T07:32:34.591" v="177"/>
          <ac:spMkLst>
            <pc:docMk/>
            <pc:sldMk cId="2302257892" sldId="318"/>
            <ac:spMk id="13" creationId="{A589AAC6-A0D2-4676-935B-576E6EBD2B4A}"/>
          </ac:spMkLst>
        </pc:spChg>
        <pc:grpChg chg="add mod">
          <ac:chgData name="YU, Qinze" userId="611a2176-9113-485b-b6d4-6a0bbe10c47a" providerId="ADAL" clId="{8C4B20F4-7EF3-4FF5-956F-0111B81E23AA}" dt="2022-10-13T07:32:58.577" v="185" actId="1076"/>
          <ac:grpSpMkLst>
            <pc:docMk/>
            <pc:sldMk cId="2302257892" sldId="318"/>
            <ac:grpSpMk id="11" creationId="{77EEEC0C-E046-44E8-96CB-D91045D9E243}"/>
          </ac:grpSpMkLst>
        </pc:grpChg>
        <pc:picChg chg="add del mod">
          <ac:chgData name="YU, Qinze" userId="611a2176-9113-485b-b6d4-6a0bbe10c47a" providerId="ADAL" clId="{8C4B20F4-7EF3-4FF5-956F-0111B81E23AA}" dt="2022-10-13T07:32:31.700" v="176" actId="478"/>
          <ac:picMkLst>
            <pc:docMk/>
            <pc:sldMk cId="2302257892" sldId="318"/>
            <ac:picMk id="2" creationId="{9248FE3A-C34D-4FDF-8755-46C16F2801A0}"/>
          </ac:picMkLst>
        </pc:picChg>
        <pc:picChg chg="add mod">
          <ac:chgData name="YU, Qinze" userId="611a2176-9113-485b-b6d4-6a0bbe10c47a" providerId="ADAL" clId="{8C4B20F4-7EF3-4FF5-956F-0111B81E23AA}" dt="2022-10-13T07:33:15.240" v="190" actId="1076"/>
          <ac:picMkLst>
            <pc:docMk/>
            <pc:sldMk cId="2302257892" sldId="318"/>
            <ac:picMk id="5" creationId="{D76EDB18-4C96-4837-8924-4FB5C3E19FEF}"/>
          </ac:picMkLst>
        </pc:picChg>
        <pc:picChg chg="del">
          <ac:chgData name="YU, Qinze" userId="611a2176-9113-485b-b6d4-6a0bbe10c47a" providerId="ADAL" clId="{8C4B20F4-7EF3-4FF5-956F-0111B81E23AA}" dt="2022-10-13T07:32:22.299" v="171" actId="478"/>
          <ac:picMkLst>
            <pc:docMk/>
            <pc:sldMk cId="2302257892" sldId="318"/>
            <ac:picMk id="8" creationId="{25BC7593-539F-41D4-AD03-8BF3A9E62BBA}"/>
          </ac:picMkLst>
        </pc:picChg>
        <pc:picChg chg="add mod modCrop">
          <ac:chgData name="YU, Qinze" userId="611a2176-9113-485b-b6d4-6a0bbe10c47a" providerId="ADAL" clId="{8C4B20F4-7EF3-4FF5-956F-0111B81E23AA}" dt="2022-10-13T07:32:51.256" v="182" actId="732"/>
          <ac:picMkLst>
            <pc:docMk/>
            <pc:sldMk cId="2302257892" sldId="318"/>
            <ac:picMk id="12" creationId="{7F60531F-B114-4801-AAF4-0B17114CE2DE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4:01.176" v="196" actId="1076"/>
        <pc:sldMkLst>
          <pc:docMk/>
          <pc:sldMk cId="2354127097" sldId="319"/>
        </pc:sldMkLst>
        <pc:spChg chg="del">
          <ac:chgData name="YU, Qinze" userId="611a2176-9113-485b-b6d4-6a0bbe10c47a" providerId="ADAL" clId="{8C4B20F4-7EF3-4FF5-956F-0111B81E23AA}" dt="2022-10-13T07:33:49.123" v="194" actId="478"/>
          <ac:spMkLst>
            <pc:docMk/>
            <pc:sldMk cId="2354127097" sldId="319"/>
            <ac:spMk id="2" creationId="{D8817270-01C6-491F-AEBE-26914869C5A4}"/>
          </ac:spMkLst>
        </pc:spChg>
        <pc:spChg chg="mod">
          <ac:chgData name="YU, Qinze" userId="611a2176-9113-485b-b6d4-6a0bbe10c47a" providerId="ADAL" clId="{8C4B20F4-7EF3-4FF5-956F-0111B81E23AA}" dt="2022-10-13T07:33:38.353" v="193" actId="2711"/>
          <ac:spMkLst>
            <pc:docMk/>
            <pc:sldMk cId="2354127097" sldId="319"/>
            <ac:spMk id="4" creationId="{28B15949-48C8-46DE-83E5-5FAA9987055B}"/>
          </ac:spMkLst>
        </pc:spChg>
        <pc:spChg chg="add mod">
          <ac:chgData name="YU, Qinze" userId="611a2176-9113-485b-b6d4-6a0bbe10c47a" providerId="ADAL" clId="{8C4B20F4-7EF3-4FF5-956F-0111B81E23AA}" dt="2022-10-13T07:34:01.176" v="196" actId="1076"/>
          <ac:spMkLst>
            <pc:docMk/>
            <pc:sldMk cId="2354127097" sldId="319"/>
            <ac:spMk id="7" creationId="{38A0DE33-45BA-462B-9FF9-C80A416734A3}"/>
          </ac:spMkLst>
        </pc:spChg>
        <pc:spChg chg="add">
          <ac:chgData name="YU, Qinze" userId="611a2176-9113-485b-b6d4-6a0bbe10c47a" providerId="ADAL" clId="{8C4B20F4-7EF3-4FF5-956F-0111B81E23AA}" dt="2022-10-13T07:33:57.103" v="195"/>
          <ac:spMkLst>
            <pc:docMk/>
            <pc:sldMk cId="2354127097" sldId="319"/>
            <ac:spMk id="9" creationId="{52E64EB7-E4F2-4CB9-8DE6-34BE86D0426F}"/>
          </ac:spMkLst>
        </pc:spChg>
        <pc:spChg chg="add">
          <ac:chgData name="YU, Qinze" userId="611a2176-9113-485b-b6d4-6a0bbe10c47a" providerId="ADAL" clId="{8C4B20F4-7EF3-4FF5-956F-0111B81E23AA}" dt="2022-10-13T07:33:57.103" v="195"/>
          <ac:spMkLst>
            <pc:docMk/>
            <pc:sldMk cId="2354127097" sldId="319"/>
            <ac:spMk id="10" creationId="{567054C5-0048-4550-9D2C-0C1CDA81A65D}"/>
          </ac:spMkLst>
        </pc:spChg>
        <pc:spChg chg="add">
          <ac:chgData name="YU, Qinze" userId="611a2176-9113-485b-b6d4-6a0bbe10c47a" providerId="ADAL" clId="{8C4B20F4-7EF3-4FF5-956F-0111B81E23AA}" dt="2022-10-13T07:33:57.103" v="195"/>
          <ac:spMkLst>
            <pc:docMk/>
            <pc:sldMk cId="2354127097" sldId="319"/>
            <ac:spMk id="12" creationId="{8518764E-A811-47FA-A923-DB0D3EBFDCA9}"/>
          </ac:spMkLst>
        </pc:spChg>
        <pc:grpChg chg="add mod">
          <ac:chgData name="YU, Qinze" userId="611a2176-9113-485b-b6d4-6a0bbe10c47a" providerId="ADAL" clId="{8C4B20F4-7EF3-4FF5-956F-0111B81E23AA}" dt="2022-10-13T07:34:01.176" v="196" actId="1076"/>
          <ac:grpSpMkLst>
            <pc:docMk/>
            <pc:sldMk cId="2354127097" sldId="319"/>
            <ac:grpSpMk id="6" creationId="{91A0FA05-8E23-4DBC-A24E-C85D32C082AD}"/>
          </ac:grpSpMkLst>
        </pc:grpChg>
        <pc:grpChg chg="add mod">
          <ac:chgData name="YU, Qinze" userId="611a2176-9113-485b-b6d4-6a0bbe10c47a" providerId="ADAL" clId="{8C4B20F4-7EF3-4FF5-956F-0111B81E23AA}" dt="2022-10-13T07:34:01.176" v="196" actId="1076"/>
          <ac:grpSpMkLst>
            <pc:docMk/>
            <pc:sldMk cId="2354127097" sldId="319"/>
            <ac:grpSpMk id="8" creationId="{DD9BAC6E-5D36-4598-9199-6CA7DDB1DADD}"/>
          </ac:grpSpMkLst>
        </pc:grpChg>
        <pc:picChg chg="add mod">
          <ac:chgData name="YU, Qinze" userId="611a2176-9113-485b-b6d4-6a0bbe10c47a" providerId="ADAL" clId="{8C4B20F4-7EF3-4FF5-956F-0111B81E23AA}" dt="2022-10-13T07:34:01.176" v="196" actId="1076"/>
          <ac:picMkLst>
            <pc:docMk/>
            <pc:sldMk cId="2354127097" sldId="319"/>
            <ac:picMk id="5" creationId="{BE12FD3C-E0FE-47C8-A16B-9539A28C3A4F}"/>
          </ac:picMkLst>
        </pc:picChg>
        <pc:picChg chg="add">
          <ac:chgData name="YU, Qinze" userId="611a2176-9113-485b-b6d4-6a0bbe10c47a" providerId="ADAL" clId="{8C4B20F4-7EF3-4FF5-956F-0111B81E23AA}" dt="2022-10-13T07:33:57.103" v="195"/>
          <ac:picMkLst>
            <pc:docMk/>
            <pc:sldMk cId="2354127097" sldId="319"/>
            <ac:picMk id="11" creationId="{5ECBF4F6-5BC2-4D54-A183-7340843359CF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4:37.096" v="204" actId="1076"/>
        <pc:sldMkLst>
          <pc:docMk/>
          <pc:sldMk cId="3040140146" sldId="320"/>
        </pc:sldMkLst>
        <pc:spChg chg="del">
          <ac:chgData name="YU, Qinze" userId="611a2176-9113-485b-b6d4-6a0bbe10c47a" providerId="ADAL" clId="{8C4B20F4-7EF3-4FF5-956F-0111B81E23AA}" dt="2022-10-13T07:34:20.563" v="199" actId="478"/>
          <ac:spMkLst>
            <pc:docMk/>
            <pc:sldMk cId="3040140146" sldId="320"/>
            <ac:spMk id="7" creationId="{38A0DE33-45BA-462B-9FF9-C80A416734A3}"/>
          </ac:spMkLst>
        </pc:spChg>
        <pc:spChg chg="add">
          <ac:chgData name="YU, Qinze" userId="611a2176-9113-485b-b6d4-6a0bbe10c47a" providerId="ADAL" clId="{8C4B20F4-7EF3-4FF5-956F-0111B81E23AA}" dt="2022-10-13T07:34:29.306" v="202"/>
          <ac:spMkLst>
            <pc:docMk/>
            <pc:sldMk cId="3040140146" sldId="320"/>
            <ac:spMk id="18" creationId="{35CB5030-AB84-4A50-A72E-72BDEEC80598}"/>
          </ac:spMkLst>
        </pc:spChg>
        <pc:spChg chg="add">
          <ac:chgData name="YU, Qinze" userId="611a2176-9113-485b-b6d4-6a0bbe10c47a" providerId="ADAL" clId="{8C4B20F4-7EF3-4FF5-956F-0111B81E23AA}" dt="2022-10-13T07:34:29.306" v="202"/>
          <ac:spMkLst>
            <pc:docMk/>
            <pc:sldMk cId="3040140146" sldId="320"/>
            <ac:spMk id="19" creationId="{91FC3433-F3D9-467F-B896-6F15001EE26A}"/>
          </ac:spMkLst>
        </pc:spChg>
        <pc:grpChg chg="del">
          <ac:chgData name="YU, Qinze" userId="611a2176-9113-485b-b6d4-6a0bbe10c47a" providerId="ADAL" clId="{8C4B20F4-7EF3-4FF5-956F-0111B81E23AA}" dt="2022-10-13T07:34:20.920" v="200" actId="478"/>
          <ac:grpSpMkLst>
            <pc:docMk/>
            <pc:sldMk cId="3040140146" sldId="320"/>
            <ac:grpSpMk id="6" creationId="{91A0FA05-8E23-4DBC-A24E-C85D32C082AD}"/>
          </ac:grpSpMkLst>
        </pc:grpChg>
        <pc:grpChg chg="del">
          <ac:chgData name="YU, Qinze" userId="611a2176-9113-485b-b6d4-6a0bbe10c47a" providerId="ADAL" clId="{8C4B20F4-7EF3-4FF5-956F-0111B81E23AA}" dt="2022-10-13T07:34:22.347" v="201" actId="478"/>
          <ac:grpSpMkLst>
            <pc:docMk/>
            <pc:sldMk cId="3040140146" sldId="320"/>
            <ac:grpSpMk id="8" creationId="{DD9BAC6E-5D36-4598-9199-6CA7DDB1DADD}"/>
          </ac:grpSpMkLst>
        </pc:grpChg>
        <pc:grpChg chg="add mod">
          <ac:chgData name="YU, Qinze" userId="611a2176-9113-485b-b6d4-6a0bbe10c47a" providerId="ADAL" clId="{8C4B20F4-7EF3-4FF5-956F-0111B81E23AA}" dt="2022-10-13T07:34:32.178" v="203" actId="1076"/>
          <ac:grpSpMkLst>
            <pc:docMk/>
            <pc:sldMk cId="3040140146" sldId="320"/>
            <ac:grpSpMk id="16" creationId="{0C53B2F0-A17D-48C1-B115-8AB2C818BD3F}"/>
          </ac:grpSpMkLst>
        </pc:grpChg>
        <pc:picChg chg="del">
          <ac:chgData name="YU, Qinze" userId="611a2176-9113-485b-b6d4-6a0bbe10c47a" providerId="ADAL" clId="{8C4B20F4-7EF3-4FF5-956F-0111B81E23AA}" dt="2022-10-13T07:34:19.387" v="198" actId="478"/>
          <ac:picMkLst>
            <pc:docMk/>
            <pc:sldMk cId="3040140146" sldId="320"/>
            <ac:picMk id="5" creationId="{BE12FD3C-E0FE-47C8-A16B-9539A28C3A4F}"/>
          </ac:picMkLst>
        </pc:picChg>
        <pc:picChg chg="add mod">
          <ac:chgData name="YU, Qinze" userId="611a2176-9113-485b-b6d4-6a0bbe10c47a" providerId="ADAL" clId="{8C4B20F4-7EF3-4FF5-956F-0111B81E23AA}" dt="2022-10-13T07:34:32.178" v="203" actId="1076"/>
          <ac:picMkLst>
            <pc:docMk/>
            <pc:sldMk cId="3040140146" sldId="320"/>
            <ac:picMk id="13" creationId="{8FAEA82E-B441-4030-873A-58E4304A78F1}"/>
          </ac:picMkLst>
        </pc:picChg>
        <pc:picChg chg="add mod">
          <ac:chgData name="YU, Qinze" userId="611a2176-9113-485b-b6d4-6a0bbe10c47a" providerId="ADAL" clId="{8C4B20F4-7EF3-4FF5-956F-0111B81E23AA}" dt="2022-10-13T07:34:37.096" v="204" actId="1076"/>
          <ac:picMkLst>
            <pc:docMk/>
            <pc:sldMk cId="3040140146" sldId="320"/>
            <ac:picMk id="14" creationId="{1E3F7C34-4939-4627-8895-8FBD4B33E0F0}"/>
          </ac:picMkLst>
        </pc:picChg>
        <pc:picChg chg="add mod">
          <ac:chgData name="YU, Qinze" userId="611a2176-9113-485b-b6d4-6a0bbe10c47a" providerId="ADAL" clId="{8C4B20F4-7EF3-4FF5-956F-0111B81E23AA}" dt="2022-10-13T07:34:32.178" v="203" actId="1076"/>
          <ac:picMkLst>
            <pc:docMk/>
            <pc:sldMk cId="3040140146" sldId="320"/>
            <ac:picMk id="15" creationId="{C27805EF-6B9A-4A65-8D3F-01E954D77ABC}"/>
          </ac:picMkLst>
        </pc:picChg>
        <pc:picChg chg="add">
          <ac:chgData name="YU, Qinze" userId="611a2176-9113-485b-b6d4-6a0bbe10c47a" providerId="ADAL" clId="{8C4B20F4-7EF3-4FF5-956F-0111B81E23AA}" dt="2022-10-13T07:34:29.306" v="202"/>
          <ac:picMkLst>
            <pc:docMk/>
            <pc:sldMk cId="3040140146" sldId="320"/>
            <ac:picMk id="17" creationId="{E12CBF5C-1589-4C67-805E-8105A5692E7E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5:56.101" v="215"/>
        <pc:sldMkLst>
          <pc:docMk/>
          <pc:sldMk cId="1596915564" sldId="321"/>
        </pc:sldMkLst>
        <pc:spChg chg="del">
          <ac:chgData name="YU, Qinze" userId="611a2176-9113-485b-b6d4-6a0bbe10c47a" providerId="ADAL" clId="{8C4B20F4-7EF3-4FF5-956F-0111B81E23AA}" dt="2022-10-13T07:35:31.531" v="209" actId="478"/>
          <ac:spMkLst>
            <pc:docMk/>
            <pc:sldMk cId="1596915564" sldId="321"/>
            <ac:spMk id="2" creationId="{9A08AC69-097F-4754-A531-99FA1920EBCE}"/>
          </ac:spMkLst>
        </pc:spChg>
        <pc:spChg chg="mod">
          <ac:chgData name="YU, Qinze" userId="611a2176-9113-485b-b6d4-6a0bbe10c47a" providerId="ADAL" clId="{8C4B20F4-7EF3-4FF5-956F-0111B81E23AA}" dt="2022-10-13T07:35:25.847" v="208" actId="2711"/>
          <ac:spMkLst>
            <pc:docMk/>
            <pc:sldMk cId="1596915564" sldId="321"/>
            <ac:spMk id="4" creationId="{7F943244-0DBD-4851-B62A-61D01408043B}"/>
          </ac:spMkLst>
        </pc:spChg>
        <pc:picChg chg="add mod">
          <ac:chgData name="YU, Qinze" userId="611a2176-9113-485b-b6d4-6a0bbe10c47a" providerId="ADAL" clId="{8C4B20F4-7EF3-4FF5-956F-0111B81E23AA}" dt="2022-10-13T07:35:36.993" v="213" actId="1076"/>
          <ac:picMkLst>
            <pc:docMk/>
            <pc:sldMk cId="1596915564" sldId="321"/>
            <ac:picMk id="5" creationId="{4960E9FB-4099-4235-90C8-A7E36C1F6569}"/>
          </ac:picMkLst>
        </pc:picChg>
        <pc:picChg chg="add">
          <ac:chgData name="YU, Qinze" userId="611a2176-9113-485b-b6d4-6a0bbe10c47a" providerId="ADAL" clId="{8C4B20F4-7EF3-4FF5-956F-0111B81E23AA}" dt="2022-10-13T07:35:53.525" v="214"/>
          <ac:picMkLst>
            <pc:docMk/>
            <pc:sldMk cId="1596915564" sldId="321"/>
            <ac:picMk id="6" creationId="{AE9BEFED-DE5A-4E18-B2F7-D1E5E14BF053}"/>
          </ac:picMkLst>
        </pc:picChg>
        <pc:picChg chg="add">
          <ac:chgData name="YU, Qinze" userId="611a2176-9113-485b-b6d4-6a0bbe10c47a" providerId="ADAL" clId="{8C4B20F4-7EF3-4FF5-956F-0111B81E23AA}" dt="2022-10-13T07:35:56.101" v="215"/>
          <ac:picMkLst>
            <pc:docMk/>
            <pc:sldMk cId="1596915564" sldId="321"/>
            <ac:picMk id="7" creationId="{D0D8E979-FEAD-410D-A4D3-D6D09867E8F3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6:28.251" v="221"/>
        <pc:sldMkLst>
          <pc:docMk/>
          <pc:sldMk cId="2056989584" sldId="322"/>
        </pc:sldMkLst>
        <pc:spChg chg="add mod">
          <ac:chgData name="YU, Qinze" userId="611a2176-9113-485b-b6d4-6a0bbe10c47a" providerId="ADAL" clId="{8C4B20F4-7EF3-4FF5-956F-0111B81E23AA}" dt="2022-10-13T07:36:14.657" v="220" actId="1076"/>
          <ac:spMkLst>
            <pc:docMk/>
            <pc:sldMk cId="2056989584" sldId="322"/>
            <ac:spMk id="7" creationId="{4B6BA9E6-7FC3-4AD3-807C-D99FCC5DEC68}"/>
          </ac:spMkLst>
        </pc:spChg>
        <pc:spChg chg="add">
          <ac:chgData name="YU, Qinze" userId="611a2176-9113-485b-b6d4-6a0bbe10c47a" providerId="ADAL" clId="{8C4B20F4-7EF3-4FF5-956F-0111B81E23AA}" dt="2022-10-13T07:36:28.251" v="221"/>
          <ac:spMkLst>
            <pc:docMk/>
            <pc:sldMk cId="2056989584" sldId="322"/>
            <ac:spMk id="10" creationId="{05BA7B0E-6862-487F-91BB-C7A3F8FE769F}"/>
          </ac:spMkLst>
        </pc:spChg>
        <pc:picChg chg="del">
          <ac:chgData name="YU, Qinze" userId="611a2176-9113-485b-b6d4-6a0bbe10c47a" providerId="ADAL" clId="{8C4B20F4-7EF3-4FF5-956F-0111B81E23AA}" dt="2022-10-13T07:36:01.035" v="217" actId="478"/>
          <ac:picMkLst>
            <pc:docMk/>
            <pc:sldMk cId="2056989584" sldId="322"/>
            <ac:picMk id="5" creationId="{4960E9FB-4099-4235-90C8-A7E36C1F6569}"/>
          </ac:picMkLst>
        </pc:picChg>
        <pc:picChg chg="add mod">
          <ac:chgData name="YU, Qinze" userId="611a2176-9113-485b-b6d4-6a0bbe10c47a" providerId="ADAL" clId="{8C4B20F4-7EF3-4FF5-956F-0111B81E23AA}" dt="2022-10-13T07:36:09.124" v="219" actId="14100"/>
          <ac:picMkLst>
            <pc:docMk/>
            <pc:sldMk cId="2056989584" sldId="322"/>
            <ac:picMk id="6" creationId="{4665CF16-C87D-4BA2-AE1D-6A4B9CBB7148}"/>
          </ac:picMkLst>
        </pc:picChg>
        <pc:picChg chg="add mod">
          <ac:chgData name="YU, Qinze" userId="611a2176-9113-485b-b6d4-6a0bbe10c47a" providerId="ADAL" clId="{8C4B20F4-7EF3-4FF5-956F-0111B81E23AA}" dt="2022-10-13T07:36:09.124" v="219" actId="14100"/>
          <ac:picMkLst>
            <pc:docMk/>
            <pc:sldMk cId="2056989584" sldId="322"/>
            <ac:picMk id="8" creationId="{DB5F88E6-2BB1-4088-B1CB-8A102037A1B0}"/>
          </ac:picMkLst>
        </pc:picChg>
        <pc:picChg chg="add">
          <ac:chgData name="YU, Qinze" userId="611a2176-9113-485b-b6d4-6a0bbe10c47a" providerId="ADAL" clId="{8C4B20F4-7EF3-4FF5-956F-0111B81E23AA}" dt="2022-10-13T07:36:28.251" v="221"/>
          <ac:picMkLst>
            <pc:docMk/>
            <pc:sldMk cId="2056989584" sldId="322"/>
            <ac:picMk id="9" creationId="{E6655A36-D7F0-4EA6-96FA-7B966F94E37F}"/>
          </ac:picMkLst>
        </pc:picChg>
        <pc:picChg chg="add">
          <ac:chgData name="YU, Qinze" userId="611a2176-9113-485b-b6d4-6a0bbe10c47a" providerId="ADAL" clId="{8C4B20F4-7EF3-4FF5-956F-0111B81E23AA}" dt="2022-10-13T07:36:28.251" v="221"/>
          <ac:picMkLst>
            <pc:docMk/>
            <pc:sldMk cId="2056989584" sldId="322"/>
            <ac:picMk id="11" creationId="{D351FDC4-4A80-4833-8301-5664AB779E33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7:11.778" v="232"/>
        <pc:sldMkLst>
          <pc:docMk/>
          <pc:sldMk cId="13768942" sldId="323"/>
        </pc:sldMkLst>
        <pc:spChg chg="del mod">
          <ac:chgData name="YU, Qinze" userId="611a2176-9113-485b-b6d4-6a0bbe10c47a" providerId="ADAL" clId="{8C4B20F4-7EF3-4FF5-956F-0111B81E23AA}" dt="2022-10-13T07:36:35.052" v="225" actId="478"/>
          <ac:spMkLst>
            <pc:docMk/>
            <pc:sldMk cId="13768942" sldId="323"/>
            <ac:spMk id="7" creationId="{4B6BA9E6-7FC3-4AD3-807C-D99FCC5DEC68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3" creationId="{C2BFBC5C-1624-4481-81F3-3BDE6866230C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4" creationId="{6262A91A-80EF-4F56-B11E-E9D904EC18EE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5" creationId="{37405FE4-D4E7-447D-BACD-6DAEF5020537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6" creationId="{25136185-F95A-4DBA-9F05-9D697D8D3A97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7" creationId="{80BD4D57-30BD-42D6-8882-A1A55BF279F3}"/>
          </ac:spMkLst>
        </pc:spChg>
        <pc:spChg chg="add">
          <ac:chgData name="YU, Qinze" userId="611a2176-9113-485b-b6d4-6a0bbe10c47a" providerId="ADAL" clId="{8C4B20F4-7EF3-4FF5-956F-0111B81E23AA}" dt="2022-10-13T07:36:39.405" v="227"/>
          <ac:spMkLst>
            <pc:docMk/>
            <pc:sldMk cId="13768942" sldId="323"/>
            <ac:spMk id="19" creationId="{E280348C-2332-45C2-A808-CBC640ED0734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24" creationId="{C9618768-C547-4F13-816C-13971F4E2C9A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25" creationId="{1DF27BCB-019B-4B19-9A32-3F5F53AB7B71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26" creationId="{A94E46BF-5CCA-4D79-A4DC-53DB37A192AA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27" creationId="{934250B4-BE87-499C-8037-36A1DE66516A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28" creationId="{B30B3836-1506-49F1-BD4C-B79FF1321407}"/>
          </ac:spMkLst>
        </pc:spChg>
        <pc:spChg chg="add">
          <ac:chgData name="YU, Qinze" userId="611a2176-9113-485b-b6d4-6a0bbe10c47a" providerId="ADAL" clId="{8C4B20F4-7EF3-4FF5-956F-0111B81E23AA}" dt="2022-10-13T07:37:10.925" v="231"/>
          <ac:spMkLst>
            <pc:docMk/>
            <pc:sldMk cId="13768942" sldId="323"/>
            <ac:spMk id="30" creationId="{7CDDA9D6-4F4C-4D87-B1D9-300080C46D00}"/>
          </ac:spMkLst>
        </pc:spChg>
        <pc:grpChg chg="add mod">
          <ac:chgData name="YU, Qinze" userId="611a2176-9113-485b-b6d4-6a0bbe10c47a" providerId="ADAL" clId="{8C4B20F4-7EF3-4FF5-956F-0111B81E23AA}" dt="2022-10-13T07:36:45.655" v="229"/>
          <ac:grpSpMkLst>
            <pc:docMk/>
            <pc:sldMk cId="13768942" sldId="323"/>
            <ac:grpSpMk id="9" creationId="{73C488A3-6389-40C9-9349-0E42FAD94DC8}"/>
          </ac:grpSpMkLst>
        </pc:grpChg>
        <pc:grpChg chg="add mod">
          <ac:chgData name="YU, Qinze" userId="611a2176-9113-485b-b6d4-6a0bbe10c47a" providerId="ADAL" clId="{8C4B20F4-7EF3-4FF5-956F-0111B81E23AA}" dt="2022-10-13T07:36:45.655" v="229"/>
          <ac:grpSpMkLst>
            <pc:docMk/>
            <pc:sldMk cId="13768942" sldId="323"/>
            <ac:grpSpMk id="11" creationId="{88080610-8870-491C-8596-A2DE5C86B518}"/>
          </ac:grpSpMkLst>
        </pc:grpChg>
        <pc:grpChg chg="add mod">
          <ac:chgData name="YU, Qinze" userId="611a2176-9113-485b-b6d4-6a0bbe10c47a" providerId="ADAL" clId="{8C4B20F4-7EF3-4FF5-956F-0111B81E23AA}" dt="2022-10-13T07:36:45.655" v="229"/>
          <ac:grpSpMkLst>
            <pc:docMk/>
            <pc:sldMk cId="13768942" sldId="323"/>
            <ac:grpSpMk id="12" creationId="{E5B81DF3-479C-467F-81E5-CA8187B1617F}"/>
          </ac:grpSpMkLst>
        </pc:grpChg>
        <pc:grpChg chg="add mod">
          <ac:chgData name="YU, Qinze" userId="611a2176-9113-485b-b6d4-6a0bbe10c47a" providerId="ADAL" clId="{8C4B20F4-7EF3-4FF5-956F-0111B81E23AA}" dt="2022-10-13T07:37:11.778" v="232"/>
          <ac:grpSpMkLst>
            <pc:docMk/>
            <pc:sldMk cId="13768942" sldId="323"/>
            <ac:grpSpMk id="20" creationId="{7BBA697B-2D70-457F-BE67-9FA040DA8E37}"/>
          </ac:grpSpMkLst>
        </pc:grpChg>
        <pc:grpChg chg="add mod">
          <ac:chgData name="YU, Qinze" userId="611a2176-9113-485b-b6d4-6a0bbe10c47a" providerId="ADAL" clId="{8C4B20F4-7EF3-4FF5-956F-0111B81E23AA}" dt="2022-10-13T07:37:11.778" v="232"/>
          <ac:grpSpMkLst>
            <pc:docMk/>
            <pc:sldMk cId="13768942" sldId="323"/>
            <ac:grpSpMk id="22" creationId="{91DD0262-554A-460C-B850-9E6BFBF19E46}"/>
          </ac:grpSpMkLst>
        </pc:grpChg>
        <pc:grpChg chg="add mod">
          <ac:chgData name="YU, Qinze" userId="611a2176-9113-485b-b6d4-6a0bbe10c47a" providerId="ADAL" clId="{8C4B20F4-7EF3-4FF5-956F-0111B81E23AA}" dt="2022-10-13T07:37:11.778" v="232"/>
          <ac:grpSpMkLst>
            <pc:docMk/>
            <pc:sldMk cId="13768942" sldId="323"/>
            <ac:grpSpMk id="23" creationId="{77D69911-F051-4B88-AFCD-32B1F41C75C7}"/>
          </ac:grpSpMkLst>
        </pc:grpChg>
        <pc:picChg chg="del">
          <ac:chgData name="YU, Qinze" userId="611a2176-9113-485b-b6d4-6a0bbe10c47a" providerId="ADAL" clId="{8C4B20F4-7EF3-4FF5-956F-0111B81E23AA}" dt="2022-10-13T07:36:35.418" v="226" actId="478"/>
          <ac:picMkLst>
            <pc:docMk/>
            <pc:sldMk cId="13768942" sldId="323"/>
            <ac:picMk id="6" creationId="{4665CF16-C87D-4BA2-AE1D-6A4B9CBB7148}"/>
          </ac:picMkLst>
        </pc:picChg>
        <pc:picChg chg="del">
          <ac:chgData name="YU, Qinze" userId="611a2176-9113-485b-b6d4-6a0bbe10c47a" providerId="ADAL" clId="{8C4B20F4-7EF3-4FF5-956F-0111B81E23AA}" dt="2022-10-13T07:36:33.386" v="223" actId="478"/>
          <ac:picMkLst>
            <pc:docMk/>
            <pc:sldMk cId="13768942" sldId="323"/>
            <ac:picMk id="8" creationId="{DB5F88E6-2BB1-4088-B1CB-8A102037A1B0}"/>
          </ac:picMkLst>
        </pc:picChg>
        <pc:picChg chg="add mod">
          <ac:chgData name="YU, Qinze" userId="611a2176-9113-485b-b6d4-6a0bbe10c47a" providerId="ADAL" clId="{8C4B20F4-7EF3-4FF5-956F-0111B81E23AA}" dt="2022-10-13T07:36:50.200" v="230" actId="14100"/>
          <ac:picMkLst>
            <pc:docMk/>
            <pc:sldMk cId="13768942" sldId="323"/>
            <ac:picMk id="10" creationId="{DD8109A5-04EA-4419-B304-4D7BE72CC451}"/>
          </ac:picMkLst>
        </pc:picChg>
        <pc:picChg chg="add">
          <ac:chgData name="YU, Qinze" userId="611a2176-9113-485b-b6d4-6a0bbe10c47a" providerId="ADAL" clId="{8C4B20F4-7EF3-4FF5-956F-0111B81E23AA}" dt="2022-10-13T07:36:39.405" v="227"/>
          <ac:picMkLst>
            <pc:docMk/>
            <pc:sldMk cId="13768942" sldId="323"/>
            <ac:picMk id="18" creationId="{CDB9B3CF-7CBD-4AEB-AA6D-2FF72BE45C1D}"/>
          </ac:picMkLst>
        </pc:picChg>
        <pc:picChg chg="add">
          <ac:chgData name="YU, Qinze" userId="611a2176-9113-485b-b6d4-6a0bbe10c47a" providerId="ADAL" clId="{8C4B20F4-7EF3-4FF5-956F-0111B81E23AA}" dt="2022-10-13T07:37:10.925" v="231"/>
          <ac:picMkLst>
            <pc:docMk/>
            <pc:sldMk cId="13768942" sldId="323"/>
            <ac:picMk id="21" creationId="{8B7C24D2-74FC-4167-98C6-F1EDB5F35842}"/>
          </ac:picMkLst>
        </pc:picChg>
        <pc:picChg chg="add">
          <ac:chgData name="YU, Qinze" userId="611a2176-9113-485b-b6d4-6a0bbe10c47a" providerId="ADAL" clId="{8C4B20F4-7EF3-4FF5-956F-0111B81E23AA}" dt="2022-10-13T07:37:10.925" v="231"/>
          <ac:picMkLst>
            <pc:docMk/>
            <pc:sldMk cId="13768942" sldId="323"/>
            <ac:picMk id="29" creationId="{EC1E86C8-865D-415E-B040-0F3E0C6B583E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7:45.305" v="244" actId="1076"/>
        <pc:sldMkLst>
          <pc:docMk/>
          <pc:sldMk cId="2936757570" sldId="324"/>
        </pc:sldMkLst>
        <pc:spChg chg="del">
          <ac:chgData name="YU, Qinze" userId="611a2176-9113-485b-b6d4-6a0bbe10c47a" providerId="ADAL" clId="{8C4B20F4-7EF3-4FF5-956F-0111B81E23AA}" dt="2022-10-13T07:37:19.187" v="235" actId="478"/>
          <ac:spMkLst>
            <pc:docMk/>
            <pc:sldMk cId="2936757570" sldId="324"/>
            <ac:spMk id="13" creationId="{C2BFBC5C-1624-4481-81F3-3BDE6866230C}"/>
          </ac:spMkLst>
        </pc:spChg>
        <pc:spChg chg="add">
          <ac:chgData name="YU, Qinze" userId="611a2176-9113-485b-b6d4-6a0bbe10c47a" providerId="ADAL" clId="{8C4B20F4-7EF3-4FF5-956F-0111B81E23AA}" dt="2022-10-13T07:37:19.397" v="236"/>
          <ac:spMkLst>
            <pc:docMk/>
            <pc:sldMk cId="2936757570" sldId="324"/>
            <ac:spMk id="22" creationId="{8875A691-97F8-4D30-9C9A-26FD4AFF3D68}"/>
          </ac:spMkLst>
        </pc:spChg>
        <pc:spChg chg="add">
          <ac:chgData name="YU, Qinze" userId="611a2176-9113-485b-b6d4-6a0bbe10c47a" providerId="ADAL" clId="{8C4B20F4-7EF3-4FF5-956F-0111B81E23AA}" dt="2022-10-13T07:37:19.397" v="236"/>
          <ac:spMkLst>
            <pc:docMk/>
            <pc:sldMk cId="2936757570" sldId="324"/>
            <ac:spMk id="23" creationId="{8F834856-9965-420B-8D56-505264334EF2}"/>
          </ac:spMkLst>
        </pc:spChg>
        <pc:spChg chg="add">
          <ac:chgData name="YU, Qinze" userId="611a2176-9113-485b-b6d4-6a0bbe10c47a" providerId="ADAL" clId="{8C4B20F4-7EF3-4FF5-956F-0111B81E23AA}" dt="2022-10-13T07:37:19.397" v="236"/>
          <ac:spMkLst>
            <pc:docMk/>
            <pc:sldMk cId="2936757570" sldId="324"/>
            <ac:spMk id="24" creationId="{0FDD0138-5E91-4F35-A572-888E46CB512E}"/>
          </ac:spMkLst>
        </pc:spChg>
        <pc:spChg chg="add mod">
          <ac:chgData name="YU, Qinze" userId="611a2176-9113-485b-b6d4-6a0bbe10c47a" providerId="ADAL" clId="{8C4B20F4-7EF3-4FF5-956F-0111B81E23AA}" dt="2022-10-13T07:37:45.305" v="244" actId="1076"/>
          <ac:spMkLst>
            <pc:docMk/>
            <pc:sldMk cId="2936757570" sldId="324"/>
            <ac:spMk id="25" creationId="{E97B5F34-54C8-4ACF-9865-21F94553BA60}"/>
          </ac:spMkLst>
        </pc:spChg>
        <pc:grpChg chg="del">
          <ac:chgData name="YU, Qinze" userId="611a2176-9113-485b-b6d4-6a0bbe10c47a" providerId="ADAL" clId="{8C4B20F4-7EF3-4FF5-956F-0111B81E23AA}" dt="2022-10-13T07:37:16.859" v="234" actId="478"/>
          <ac:grpSpMkLst>
            <pc:docMk/>
            <pc:sldMk cId="2936757570" sldId="324"/>
            <ac:grpSpMk id="9" creationId="{73C488A3-6389-40C9-9349-0E42FAD94DC8}"/>
          </ac:grpSpMkLst>
        </pc:grpChg>
        <pc:grpChg chg="del">
          <ac:chgData name="YU, Qinze" userId="611a2176-9113-485b-b6d4-6a0bbe10c47a" providerId="ADAL" clId="{8C4B20F4-7EF3-4FF5-956F-0111B81E23AA}" dt="2022-10-13T07:37:19.187" v="235" actId="478"/>
          <ac:grpSpMkLst>
            <pc:docMk/>
            <pc:sldMk cId="2936757570" sldId="324"/>
            <ac:grpSpMk id="11" creationId="{88080610-8870-491C-8596-A2DE5C86B518}"/>
          </ac:grpSpMkLst>
        </pc:grpChg>
        <pc:grpChg chg="del">
          <ac:chgData name="YU, Qinze" userId="611a2176-9113-485b-b6d4-6a0bbe10c47a" providerId="ADAL" clId="{8C4B20F4-7EF3-4FF5-956F-0111B81E23AA}" dt="2022-10-13T07:37:19.187" v="235" actId="478"/>
          <ac:grpSpMkLst>
            <pc:docMk/>
            <pc:sldMk cId="2936757570" sldId="324"/>
            <ac:grpSpMk id="12" creationId="{E5B81DF3-479C-467F-81E5-CA8187B1617F}"/>
          </ac:grpSpMkLst>
        </pc:grpChg>
        <pc:grpChg chg="add mod">
          <ac:chgData name="YU, Qinze" userId="611a2176-9113-485b-b6d4-6a0bbe10c47a" providerId="ADAL" clId="{8C4B20F4-7EF3-4FF5-956F-0111B81E23AA}" dt="2022-10-13T07:37:22.937" v="237" actId="1076"/>
          <ac:grpSpMkLst>
            <pc:docMk/>
            <pc:sldMk cId="2936757570" sldId="324"/>
            <ac:grpSpMk id="20" creationId="{49DA34F8-C898-4973-A95C-DD5297377009}"/>
          </ac:grpSpMkLst>
        </pc:grpChg>
        <pc:picChg chg="add">
          <ac:chgData name="YU, Qinze" userId="611a2176-9113-485b-b6d4-6a0bbe10c47a" providerId="ADAL" clId="{8C4B20F4-7EF3-4FF5-956F-0111B81E23AA}" dt="2022-10-13T07:37:19.397" v="236"/>
          <ac:picMkLst>
            <pc:docMk/>
            <pc:sldMk cId="2936757570" sldId="324"/>
            <ac:picMk id="21" creationId="{A7012273-40A6-485D-97FC-444992484D5B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8:23.913" v="253"/>
        <pc:sldMkLst>
          <pc:docMk/>
          <pc:sldMk cId="1194974331" sldId="325"/>
        </pc:sldMkLst>
        <pc:spChg chg="del mod">
          <ac:chgData name="YU, Qinze" userId="611a2176-9113-485b-b6d4-6a0bbe10c47a" providerId="ADAL" clId="{8C4B20F4-7EF3-4FF5-956F-0111B81E23AA}" dt="2022-10-13T07:38:00.451" v="248" actId="478"/>
          <ac:spMkLst>
            <pc:docMk/>
            <pc:sldMk cId="1194974331" sldId="325"/>
            <ac:spMk id="25" creationId="{E97B5F34-54C8-4ACF-9865-21F94553BA60}"/>
          </ac:spMkLst>
        </pc:spChg>
        <pc:grpChg chg="del">
          <ac:chgData name="YU, Qinze" userId="611a2176-9113-485b-b6d4-6a0bbe10c47a" providerId="ADAL" clId="{8C4B20F4-7EF3-4FF5-956F-0111B81E23AA}" dt="2022-10-13T07:37:58.137" v="246" actId="478"/>
          <ac:grpSpMkLst>
            <pc:docMk/>
            <pc:sldMk cId="1194974331" sldId="325"/>
            <ac:grpSpMk id="20" creationId="{49DA34F8-C898-4973-A95C-DD5297377009}"/>
          </ac:grpSpMkLst>
        </pc:grpChg>
        <pc:picChg chg="del">
          <ac:chgData name="YU, Qinze" userId="611a2176-9113-485b-b6d4-6a0bbe10c47a" providerId="ADAL" clId="{8C4B20F4-7EF3-4FF5-956F-0111B81E23AA}" dt="2022-10-13T07:37:58.137" v="246" actId="478"/>
          <ac:picMkLst>
            <pc:docMk/>
            <pc:sldMk cId="1194974331" sldId="325"/>
            <ac:picMk id="10" creationId="{DD8109A5-04EA-4419-B304-4D7BE72CC451}"/>
          </ac:picMkLst>
        </pc:picChg>
        <pc:picChg chg="add mod">
          <ac:chgData name="YU, Qinze" userId="611a2176-9113-485b-b6d4-6a0bbe10c47a" providerId="ADAL" clId="{8C4B20F4-7EF3-4FF5-956F-0111B81E23AA}" dt="2022-10-13T07:38:13.009" v="252" actId="14100"/>
          <ac:picMkLst>
            <pc:docMk/>
            <pc:sldMk cId="1194974331" sldId="325"/>
            <ac:picMk id="11" creationId="{1C43E255-6786-4BDE-88AE-295F9187309E}"/>
          </ac:picMkLst>
        </pc:picChg>
        <pc:picChg chg="add mod">
          <ac:chgData name="YU, Qinze" userId="611a2176-9113-485b-b6d4-6a0bbe10c47a" providerId="ADAL" clId="{8C4B20F4-7EF3-4FF5-956F-0111B81E23AA}" dt="2022-10-13T07:38:10.743" v="251" actId="1076"/>
          <ac:picMkLst>
            <pc:docMk/>
            <pc:sldMk cId="1194974331" sldId="325"/>
            <ac:picMk id="12" creationId="{9198A61F-28EF-42C5-951D-4FDF5BD0453E}"/>
          </ac:picMkLst>
        </pc:picChg>
        <pc:picChg chg="add">
          <ac:chgData name="YU, Qinze" userId="611a2176-9113-485b-b6d4-6a0bbe10c47a" providerId="ADAL" clId="{8C4B20F4-7EF3-4FF5-956F-0111B81E23AA}" dt="2022-10-13T07:38:23.913" v="253"/>
          <ac:picMkLst>
            <pc:docMk/>
            <pc:sldMk cId="1194974331" sldId="325"/>
            <ac:picMk id="13" creationId="{F2C15CF4-3F8F-40CB-B9A2-B10BBA2D620E}"/>
          </ac:picMkLst>
        </pc:picChg>
        <pc:picChg chg="add">
          <ac:chgData name="YU, Qinze" userId="611a2176-9113-485b-b6d4-6a0bbe10c47a" providerId="ADAL" clId="{8C4B20F4-7EF3-4FF5-956F-0111B81E23AA}" dt="2022-10-13T07:38:23.913" v="253"/>
          <ac:picMkLst>
            <pc:docMk/>
            <pc:sldMk cId="1194974331" sldId="325"/>
            <ac:picMk id="14" creationId="{1B87F7B6-0BA8-4109-8E27-B8D0807431C1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8:46.633" v="260" actId="1076"/>
        <pc:sldMkLst>
          <pc:docMk/>
          <pc:sldMk cId="3270992879" sldId="326"/>
        </pc:sldMkLst>
        <pc:spChg chg="add mod">
          <ac:chgData name="YU, Qinze" userId="611a2176-9113-485b-b6d4-6a0bbe10c47a" providerId="ADAL" clId="{8C4B20F4-7EF3-4FF5-956F-0111B81E23AA}" dt="2022-10-13T07:38:46.633" v="260" actId="1076"/>
          <ac:spMkLst>
            <pc:docMk/>
            <pc:sldMk cId="3270992879" sldId="326"/>
            <ac:spMk id="8" creationId="{3C4C36AB-FDA8-44C0-8FDC-F8F1E1D3AC81}"/>
          </ac:spMkLst>
        </pc:spChg>
        <pc:picChg chg="add mod">
          <ac:chgData name="YU, Qinze" userId="611a2176-9113-485b-b6d4-6a0bbe10c47a" providerId="ADAL" clId="{8C4B20F4-7EF3-4FF5-956F-0111B81E23AA}" dt="2022-10-13T07:38:38.376" v="258" actId="14100"/>
          <ac:picMkLst>
            <pc:docMk/>
            <pc:sldMk cId="3270992879" sldId="326"/>
            <ac:picMk id="6" creationId="{1453A8D3-FBCE-4D6A-BA06-0A8FED8732DF}"/>
          </ac:picMkLst>
        </pc:picChg>
        <pc:picChg chg="add">
          <ac:chgData name="YU, Qinze" userId="611a2176-9113-485b-b6d4-6a0bbe10c47a" providerId="ADAL" clId="{8C4B20F4-7EF3-4FF5-956F-0111B81E23AA}" dt="2022-10-13T07:38:34.060" v="257"/>
          <ac:picMkLst>
            <pc:docMk/>
            <pc:sldMk cId="3270992879" sldId="326"/>
            <ac:picMk id="7" creationId="{B2AD9EE3-EA8E-4337-B053-AD215D5836E1}"/>
          </ac:picMkLst>
        </pc:picChg>
        <pc:picChg chg="add mod">
          <ac:chgData name="YU, Qinze" userId="611a2176-9113-485b-b6d4-6a0bbe10c47a" providerId="ADAL" clId="{8C4B20F4-7EF3-4FF5-956F-0111B81E23AA}" dt="2022-10-13T07:38:41.808" v="259" actId="1076"/>
          <ac:picMkLst>
            <pc:docMk/>
            <pc:sldMk cId="3270992879" sldId="326"/>
            <ac:picMk id="9" creationId="{76D2AA60-EFA3-4AFE-9EBF-01B0A1A24F81}"/>
          </ac:picMkLst>
        </pc:picChg>
        <pc:picChg chg="del">
          <ac:chgData name="YU, Qinze" userId="611a2176-9113-485b-b6d4-6a0bbe10c47a" providerId="ADAL" clId="{8C4B20F4-7EF3-4FF5-956F-0111B81E23AA}" dt="2022-10-13T07:38:29.075" v="256" actId="478"/>
          <ac:picMkLst>
            <pc:docMk/>
            <pc:sldMk cId="3270992879" sldId="326"/>
            <ac:picMk id="11" creationId="{1C43E255-6786-4BDE-88AE-295F9187309E}"/>
          </ac:picMkLst>
        </pc:picChg>
        <pc:picChg chg="del">
          <ac:chgData name="YU, Qinze" userId="611a2176-9113-485b-b6d4-6a0bbe10c47a" providerId="ADAL" clId="{8C4B20F4-7EF3-4FF5-956F-0111B81E23AA}" dt="2022-10-13T07:38:27.482" v="255" actId="478"/>
          <ac:picMkLst>
            <pc:docMk/>
            <pc:sldMk cId="3270992879" sldId="326"/>
            <ac:picMk id="12" creationId="{9198A61F-28EF-42C5-951D-4FDF5BD0453E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39:22.757" v="274" actId="14100"/>
        <pc:sldMkLst>
          <pc:docMk/>
          <pc:sldMk cId="2150089450" sldId="327"/>
        </pc:sldMkLst>
        <pc:spChg chg="mod">
          <ac:chgData name="YU, Qinze" userId="611a2176-9113-485b-b6d4-6a0bbe10c47a" providerId="ADAL" clId="{8C4B20F4-7EF3-4FF5-956F-0111B81E23AA}" dt="2022-10-13T07:38:56.197" v="263" actId="1076"/>
          <ac:spMkLst>
            <pc:docMk/>
            <pc:sldMk cId="2150089450" sldId="327"/>
            <ac:spMk id="3" creationId="{E6255206-730B-4BAA-9CE5-5B4586B16636}"/>
          </ac:spMkLst>
        </pc:spChg>
        <pc:spChg chg="del mod">
          <ac:chgData name="YU, Qinze" userId="611a2176-9113-485b-b6d4-6a0bbe10c47a" providerId="ADAL" clId="{8C4B20F4-7EF3-4FF5-956F-0111B81E23AA}" dt="2022-10-13T07:39:00.852" v="267" actId="478"/>
          <ac:spMkLst>
            <pc:docMk/>
            <pc:sldMk cId="2150089450" sldId="327"/>
            <ac:spMk id="8" creationId="{3C4C36AB-FDA8-44C0-8FDC-F8F1E1D3AC81}"/>
          </ac:spMkLst>
        </pc:spChg>
        <pc:spChg chg="add mod">
          <ac:chgData name="YU, Qinze" userId="611a2176-9113-485b-b6d4-6a0bbe10c47a" providerId="ADAL" clId="{8C4B20F4-7EF3-4FF5-956F-0111B81E23AA}" dt="2022-10-13T07:39:22.757" v="274" actId="14100"/>
          <ac:spMkLst>
            <pc:docMk/>
            <pc:sldMk cId="2150089450" sldId="327"/>
            <ac:spMk id="12" creationId="{6FCE83D8-FD36-417D-BB48-69E474FF639D}"/>
          </ac:spMkLst>
        </pc:spChg>
        <pc:picChg chg="del">
          <ac:chgData name="YU, Qinze" userId="611a2176-9113-485b-b6d4-6a0bbe10c47a" providerId="ADAL" clId="{8C4B20F4-7EF3-4FF5-956F-0111B81E23AA}" dt="2022-10-13T07:39:01.586" v="268" actId="478"/>
          <ac:picMkLst>
            <pc:docMk/>
            <pc:sldMk cId="2150089450" sldId="327"/>
            <ac:picMk id="6" creationId="{1453A8D3-FBCE-4D6A-BA06-0A8FED8732DF}"/>
          </ac:picMkLst>
        </pc:picChg>
        <pc:picChg chg="del">
          <ac:chgData name="YU, Qinze" userId="611a2176-9113-485b-b6d4-6a0bbe10c47a" providerId="ADAL" clId="{8C4B20F4-7EF3-4FF5-956F-0111B81E23AA}" dt="2022-10-13T07:38:59.618" v="265" actId="478"/>
          <ac:picMkLst>
            <pc:docMk/>
            <pc:sldMk cId="2150089450" sldId="327"/>
            <ac:picMk id="7" creationId="{B2AD9EE3-EA8E-4337-B053-AD215D5836E1}"/>
          </ac:picMkLst>
        </pc:picChg>
        <pc:picChg chg="del">
          <ac:chgData name="YU, Qinze" userId="611a2176-9113-485b-b6d4-6a0bbe10c47a" providerId="ADAL" clId="{8C4B20F4-7EF3-4FF5-956F-0111B81E23AA}" dt="2022-10-13T07:38:59.210" v="264" actId="478"/>
          <ac:picMkLst>
            <pc:docMk/>
            <pc:sldMk cId="2150089450" sldId="327"/>
            <ac:picMk id="9" creationId="{76D2AA60-EFA3-4AFE-9EBF-01B0A1A24F81}"/>
          </ac:picMkLst>
        </pc:picChg>
        <pc:picChg chg="add mod">
          <ac:chgData name="YU, Qinze" userId="611a2176-9113-485b-b6d4-6a0bbe10c47a" providerId="ADAL" clId="{8C4B20F4-7EF3-4FF5-956F-0111B81E23AA}" dt="2022-10-13T07:39:09.680" v="270" actId="14100"/>
          <ac:picMkLst>
            <pc:docMk/>
            <pc:sldMk cId="2150089450" sldId="327"/>
            <ac:picMk id="10" creationId="{909E9FF2-0291-4C9F-88C4-3F637823C77C}"/>
          </ac:picMkLst>
        </pc:picChg>
        <pc:picChg chg="add mod">
          <ac:chgData name="YU, Qinze" userId="611a2176-9113-485b-b6d4-6a0bbe10c47a" providerId="ADAL" clId="{8C4B20F4-7EF3-4FF5-956F-0111B81E23AA}" dt="2022-10-13T07:39:15.041" v="272" actId="14100"/>
          <ac:picMkLst>
            <pc:docMk/>
            <pc:sldMk cId="2150089450" sldId="327"/>
            <ac:picMk id="11" creationId="{E111E63C-6D9E-474F-B274-968D6B434C09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40:37.360" v="285" actId="1076"/>
        <pc:sldMkLst>
          <pc:docMk/>
          <pc:sldMk cId="377008422" sldId="328"/>
        </pc:sldMkLst>
        <pc:spChg chg="add mod">
          <ac:chgData name="YU, Qinze" userId="611a2176-9113-485b-b6d4-6a0bbe10c47a" providerId="ADAL" clId="{8C4B20F4-7EF3-4FF5-956F-0111B81E23AA}" dt="2022-10-13T07:40:37.360" v="285" actId="1076"/>
          <ac:spMkLst>
            <pc:docMk/>
            <pc:sldMk cId="377008422" sldId="328"/>
            <ac:spMk id="8" creationId="{0FFE851B-BF01-48F2-82D9-C9456FB9A397}"/>
          </ac:spMkLst>
        </pc:spChg>
        <pc:spChg chg="del">
          <ac:chgData name="YU, Qinze" userId="611a2176-9113-485b-b6d4-6a0bbe10c47a" providerId="ADAL" clId="{8C4B20F4-7EF3-4FF5-956F-0111B81E23AA}" dt="2022-10-13T07:40:16.212" v="276" actId="478"/>
          <ac:spMkLst>
            <pc:docMk/>
            <pc:sldMk cId="377008422" sldId="328"/>
            <ac:spMk id="12" creationId="{6FCE83D8-FD36-417D-BB48-69E474FF639D}"/>
          </ac:spMkLst>
        </pc:spChg>
        <pc:picChg chg="add mod">
          <ac:chgData name="YU, Qinze" userId="611a2176-9113-485b-b6d4-6a0bbe10c47a" providerId="ADAL" clId="{8C4B20F4-7EF3-4FF5-956F-0111B81E23AA}" dt="2022-10-13T07:40:34.152" v="283" actId="14100"/>
          <ac:picMkLst>
            <pc:docMk/>
            <pc:sldMk cId="377008422" sldId="328"/>
            <ac:picMk id="7" creationId="{BCF4F0BC-F2B2-4996-9C1A-81E263115B88}"/>
          </ac:picMkLst>
        </pc:picChg>
        <pc:picChg chg="add mod">
          <ac:chgData name="YU, Qinze" userId="611a2176-9113-485b-b6d4-6a0bbe10c47a" providerId="ADAL" clId="{8C4B20F4-7EF3-4FF5-956F-0111B81E23AA}" dt="2022-10-13T07:40:30.768" v="282" actId="1076"/>
          <ac:picMkLst>
            <pc:docMk/>
            <pc:sldMk cId="377008422" sldId="328"/>
            <ac:picMk id="9" creationId="{538554AF-9494-4EE6-855C-E44CE7A81694}"/>
          </ac:picMkLst>
        </pc:picChg>
        <pc:picChg chg="del">
          <ac:chgData name="YU, Qinze" userId="611a2176-9113-485b-b6d4-6a0bbe10c47a" providerId="ADAL" clId="{8C4B20F4-7EF3-4FF5-956F-0111B81E23AA}" dt="2022-10-13T07:40:17.603" v="277" actId="478"/>
          <ac:picMkLst>
            <pc:docMk/>
            <pc:sldMk cId="377008422" sldId="328"/>
            <ac:picMk id="10" creationId="{909E9FF2-0291-4C9F-88C4-3F637823C77C}"/>
          </ac:picMkLst>
        </pc:picChg>
        <pc:picChg chg="del">
          <ac:chgData name="YU, Qinze" userId="611a2176-9113-485b-b6d4-6a0bbe10c47a" providerId="ADAL" clId="{8C4B20F4-7EF3-4FF5-956F-0111B81E23AA}" dt="2022-10-13T07:40:17.603" v="277" actId="478"/>
          <ac:picMkLst>
            <pc:docMk/>
            <pc:sldMk cId="377008422" sldId="328"/>
            <ac:picMk id="11" creationId="{E111E63C-6D9E-474F-B274-968D6B434C09}"/>
          </ac:picMkLst>
        </pc:picChg>
        <pc:picChg chg="add mod">
          <ac:chgData name="YU, Qinze" userId="611a2176-9113-485b-b6d4-6a0bbe10c47a" providerId="ADAL" clId="{8C4B20F4-7EF3-4FF5-956F-0111B81E23AA}" dt="2022-10-13T07:40:27.498" v="280" actId="14100"/>
          <ac:picMkLst>
            <pc:docMk/>
            <pc:sldMk cId="377008422" sldId="328"/>
            <ac:picMk id="13" creationId="{7A3F287B-6C75-480B-AC51-40F4E217A113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41:13.537" v="297" actId="1076"/>
        <pc:sldMkLst>
          <pc:docMk/>
          <pc:sldMk cId="2656591369" sldId="329"/>
        </pc:sldMkLst>
        <pc:spChg chg="del">
          <ac:chgData name="YU, Qinze" userId="611a2176-9113-485b-b6d4-6a0bbe10c47a" providerId="ADAL" clId="{8C4B20F4-7EF3-4FF5-956F-0111B81E23AA}" dt="2022-10-13T07:41:00.210" v="290" actId="478"/>
          <ac:spMkLst>
            <pc:docMk/>
            <pc:sldMk cId="2656591369" sldId="329"/>
            <ac:spMk id="8" creationId="{0FFE851B-BF01-48F2-82D9-C9456FB9A397}"/>
          </ac:spMkLst>
        </pc:spChg>
        <pc:spChg chg="add mod">
          <ac:chgData name="YU, Qinze" userId="611a2176-9113-485b-b6d4-6a0bbe10c47a" providerId="ADAL" clId="{8C4B20F4-7EF3-4FF5-956F-0111B81E23AA}" dt="2022-10-13T07:41:13.537" v="297" actId="1076"/>
          <ac:spMkLst>
            <pc:docMk/>
            <pc:sldMk cId="2656591369" sldId="329"/>
            <ac:spMk id="11" creationId="{0B117500-6ED3-4D2D-9C56-3CC1CC58FD0F}"/>
          </ac:spMkLst>
        </pc:spChg>
        <pc:grpChg chg="add mod">
          <ac:chgData name="YU, Qinze" userId="611a2176-9113-485b-b6d4-6a0bbe10c47a" providerId="ADAL" clId="{8C4B20F4-7EF3-4FF5-956F-0111B81E23AA}" dt="2022-10-13T07:41:10.648" v="295" actId="14100"/>
          <ac:grpSpMkLst>
            <pc:docMk/>
            <pc:sldMk cId="2656591369" sldId="329"/>
            <ac:grpSpMk id="10" creationId="{6EFCA248-F1F2-42BF-9EA5-1189FAED3F59}"/>
          </ac:grpSpMkLst>
        </pc:grpChg>
        <pc:picChg chg="del">
          <ac:chgData name="YU, Qinze" userId="611a2176-9113-485b-b6d4-6a0bbe10c47a" providerId="ADAL" clId="{8C4B20F4-7EF3-4FF5-956F-0111B81E23AA}" dt="2022-10-13T07:40:58.995" v="289" actId="478"/>
          <ac:picMkLst>
            <pc:docMk/>
            <pc:sldMk cId="2656591369" sldId="329"/>
            <ac:picMk id="7" creationId="{BCF4F0BC-F2B2-4996-9C1A-81E263115B88}"/>
          </ac:picMkLst>
        </pc:picChg>
        <pc:picChg chg="del">
          <ac:chgData name="YU, Qinze" userId="611a2176-9113-485b-b6d4-6a0bbe10c47a" providerId="ADAL" clId="{8C4B20F4-7EF3-4FF5-956F-0111B81E23AA}" dt="2022-10-13T07:40:58.411" v="288" actId="478"/>
          <ac:picMkLst>
            <pc:docMk/>
            <pc:sldMk cId="2656591369" sldId="329"/>
            <ac:picMk id="9" creationId="{538554AF-9494-4EE6-855C-E44CE7A81694}"/>
          </ac:picMkLst>
        </pc:picChg>
        <pc:picChg chg="add mod">
          <ac:chgData name="YU, Qinze" userId="611a2176-9113-485b-b6d4-6a0bbe10c47a" providerId="ADAL" clId="{8C4B20F4-7EF3-4FF5-956F-0111B81E23AA}" dt="2022-10-13T07:41:04.112" v="292" actId="14100"/>
          <ac:picMkLst>
            <pc:docMk/>
            <pc:sldMk cId="2656591369" sldId="329"/>
            <ac:picMk id="12" creationId="{2ADFBC77-8E6E-414F-A27A-0CBE1AA93CF1}"/>
          </ac:picMkLst>
        </pc:picChg>
        <pc:picChg chg="del">
          <ac:chgData name="YU, Qinze" userId="611a2176-9113-485b-b6d4-6a0bbe10c47a" providerId="ADAL" clId="{8C4B20F4-7EF3-4FF5-956F-0111B81E23AA}" dt="2022-10-13T07:40:58.043" v="287" actId="478"/>
          <ac:picMkLst>
            <pc:docMk/>
            <pc:sldMk cId="2656591369" sldId="329"/>
            <ac:picMk id="13" creationId="{7A3F287B-6C75-480B-AC51-40F4E217A113}"/>
          </ac:picMkLst>
        </pc:picChg>
        <pc:picChg chg="add mod">
          <ac:chgData name="YU, Qinze" userId="611a2176-9113-485b-b6d4-6a0bbe10c47a" providerId="ADAL" clId="{8C4B20F4-7EF3-4FF5-956F-0111B81E23AA}" dt="2022-10-13T07:41:08.170" v="294" actId="1076"/>
          <ac:picMkLst>
            <pc:docMk/>
            <pc:sldMk cId="2656591369" sldId="329"/>
            <ac:picMk id="14" creationId="{9DD22CDB-018C-41FA-A4BF-681285977038}"/>
          </ac:picMkLst>
        </pc:picChg>
        <pc:picChg chg="add">
          <ac:chgData name="YU, Qinze" userId="611a2176-9113-485b-b6d4-6a0bbe10c47a" providerId="ADAL" clId="{8C4B20F4-7EF3-4FF5-956F-0111B81E23AA}" dt="2022-10-13T07:41:01.044" v="291"/>
          <ac:picMkLst>
            <pc:docMk/>
            <pc:sldMk cId="2656591369" sldId="329"/>
            <ac:picMk id="15" creationId="{F3AD5F8B-A9DE-4D0B-BFEF-D3E3D287A727}"/>
          </ac:picMkLst>
        </pc:picChg>
        <pc:picChg chg="add">
          <ac:chgData name="YU, Qinze" userId="611a2176-9113-485b-b6d4-6a0bbe10c47a" providerId="ADAL" clId="{8C4B20F4-7EF3-4FF5-956F-0111B81E23AA}" dt="2022-10-13T07:41:01.044" v="291"/>
          <ac:picMkLst>
            <pc:docMk/>
            <pc:sldMk cId="2656591369" sldId="329"/>
            <ac:picMk id="16" creationId="{B5CF8088-518C-40BD-9868-A02AE85F3F2D}"/>
          </ac:picMkLst>
        </pc:picChg>
      </pc:sldChg>
      <pc:sldChg chg="addSp delSp modSp add">
        <pc:chgData name="YU, Qinze" userId="611a2176-9113-485b-b6d4-6a0bbe10c47a" providerId="ADAL" clId="{8C4B20F4-7EF3-4FF5-956F-0111B81E23AA}" dt="2022-10-13T07:55:15.691" v="709" actId="20577"/>
        <pc:sldMkLst>
          <pc:docMk/>
          <pc:sldMk cId="680368602" sldId="330"/>
        </pc:sldMkLst>
        <pc:spChg chg="del">
          <ac:chgData name="YU, Qinze" userId="611a2176-9113-485b-b6d4-6a0bbe10c47a" providerId="ADAL" clId="{8C4B20F4-7EF3-4FF5-956F-0111B81E23AA}" dt="2022-10-13T07:48:20.837" v="324" actId="478"/>
          <ac:spMkLst>
            <pc:docMk/>
            <pc:sldMk cId="680368602" sldId="330"/>
            <ac:spMk id="2" creationId="{70A2905D-6640-45FA-8DD6-9515C7337C37}"/>
          </ac:spMkLst>
        </pc:spChg>
        <pc:spChg chg="mod">
          <ac:chgData name="YU, Qinze" userId="611a2176-9113-485b-b6d4-6a0bbe10c47a" providerId="ADAL" clId="{8C4B20F4-7EF3-4FF5-956F-0111B81E23AA}" dt="2022-10-13T07:48:17.231" v="323" actId="255"/>
          <ac:spMkLst>
            <pc:docMk/>
            <pc:sldMk cId="680368602" sldId="330"/>
            <ac:spMk id="4" creationId="{CB4EBF71-1CE3-415F-9871-912CCCB2E9B9}"/>
          </ac:spMkLst>
        </pc:spChg>
        <pc:spChg chg="add mod">
          <ac:chgData name="YU, Qinze" userId="611a2176-9113-485b-b6d4-6a0bbe10c47a" providerId="ADAL" clId="{8C4B20F4-7EF3-4FF5-956F-0111B81E23AA}" dt="2022-10-13T07:55:15.691" v="709" actId="20577"/>
          <ac:spMkLst>
            <pc:docMk/>
            <pc:sldMk cId="680368602" sldId="330"/>
            <ac:spMk id="5" creationId="{CAA2CDB7-72A0-4422-9436-94F8E7A47F5E}"/>
          </ac:spMkLst>
        </pc:spChg>
      </pc:sldChg>
      <pc:sldChg chg="addSp delSp modSp add">
        <pc:chgData name="YU, Qinze" userId="611a2176-9113-485b-b6d4-6a0bbe10c47a" providerId="ADAL" clId="{8C4B20F4-7EF3-4FF5-956F-0111B81E23AA}" dt="2022-10-13T08:09:25.166" v="761" actId="1076"/>
        <pc:sldMkLst>
          <pc:docMk/>
          <pc:sldMk cId="4006171184" sldId="331"/>
        </pc:sldMkLst>
        <pc:spChg chg="add mod">
          <ac:chgData name="YU, Qinze" userId="611a2176-9113-485b-b6d4-6a0bbe10c47a" providerId="ADAL" clId="{8C4B20F4-7EF3-4FF5-956F-0111B81E23AA}" dt="2022-10-13T08:09:20.258" v="760" actId="20577"/>
          <ac:spMkLst>
            <pc:docMk/>
            <pc:sldMk cId="4006171184" sldId="331"/>
            <ac:spMk id="2" creationId="{6586D5CF-D2B3-48B4-88A7-245DB32589F0}"/>
          </ac:spMkLst>
        </pc:spChg>
        <pc:spChg chg="add del mod">
          <ac:chgData name="YU, Qinze" userId="611a2176-9113-485b-b6d4-6a0bbe10c47a" providerId="ADAL" clId="{8C4B20F4-7EF3-4FF5-956F-0111B81E23AA}" dt="2022-10-13T08:08:09.063" v="729" actId="14100"/>
          <ac:spMkLst>
            <pc:docMk/>
            <pc:sldMk cId="4006171184" sldId="331"/>
            <ac:spMk id="5" creationId="{CAA2CDB7-72A0-4422-9436-94F8E7A47F5E}"/>
          </ac:spMkLst>
        </pc:spChg>
        <pc:picChg chg="add mod">
          <ac:chgData name="YU, Qinze" userId="611a2176-9113-485b-b6d4-6a0bbe10c47a" providerId="ADAL" clId="{8C4B20F4-7EF3-4FF5-956F-0111B81E23AA}" dt="2022-10-13T08:08:14.030" v="732" actId="1076"/>
          <ac:picMkLst>
            <pc:docMk/>
            <pc:sldMk cId="4006171184" sldId="331"/>
            <ac:picMk id="1026" creationId="{AB976CBD-AF76-4730-81F0-58541E60D74F}"/>
          </ac:picMkLst>
        </pc:picChg>
        <pc:picChg chg="add mod">
          <ac:chgData name="YU, Qinze" userId="611a2176-9113-485b-b6d4-6a0bbe10c47a" providerId="ADAL" clId="{8C4B20F4-7EF3-4FF5-956F-0111B81E23AA}" dt="2022-10-13T08:09:25.166" v="761" actId="1076"/>
          <ac:picMkLst>
            <pc:docMk/>
            <pc:sldMk cId="4006171184" sldId="331"/>
            <ac:picMk id="1028" creationId="{F13842D2-696B-4013-A0F5-CD9E52D2D3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928C2-2695-49DE-A136-F7B7194BDF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78452-6C76-4BBE-9D97-2AD572B97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82723-F942-684B-AA8D-78B007DBA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452B-C859-7849-BCCC-00D658FD2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52217-3BAB-F94E-9FC5-04EF565B9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C514C-1295-4F48-9BFD-36BDFAA1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 descr="The school emblem, depicting a mythical Chinese bird in the school colours, purple and gold.">
            <a:extLst>
              <a:ext uri="{FF2B5EF4-FFF2-40B4-BE49-F238E27FC236}">
                <a16:creationId xmlns:a16="http://schemas.microsoft.com/office/drawing/2014/main" id="{12197FE7-0D60-E447-9AA1-6922AB1D54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48" y="104592"/>
            <a:ext cx="1413303" cy="11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0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C5E7-475E-B942-B718-7DE43F7A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30B2E-0A0E-9546-B6A1-EDF32B19E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F902F-20CC-F14C-9942-D135C911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3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126C2-C75C-564D-8BAB-95D9E0079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49996-9E12-3544-BFE0-E9381F27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DC9F-1FC6-B54C-AAC6-2F749B6A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school emblem, depicting a mythical Chinese bird in the school colours, purple and gold.">
            <a:extLst>
              <a:ext uri="{FF2B5EF4-FFF2-40B4-BE49-F238E27FC236}">
                <a16:creationId xmlns:a16="http://schemas.microsoft.com/office/drawing/2014/main" id="{62C4E6A6-6E54-DC42-AC35-CBD81039A1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48" y="104592"/>
            <a:ext cx="1413303" cy="11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58134-0ED6-1C41-93B1-6BF0C48A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163895"/>
          </a:xfrm>
        </p:spPr>
        <p:txBody>
          <a:bodyPr/>
          <a:lstStyle>
            <a:lvl1pPr marL="228600" indent="-228600">
              <a:buFont typeface="Wingdings" pitchFamily="2" charset="2"/>
              <a:buChar char="v"/>
              <a:defRPr/>
            </a:lvl1pPr>
            <a:lvl2pPr marL="685800" indent="-228600">
              <a:buFont typeface="Wingdings" pitchFamily="2" charset="2"/>
              <a:buChar char="Ø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ü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7696F-46B7-5046-84E0-728265B6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dobe Arabic" panose="02040503050201020203" pitchFamily="18" charset="-78"/>
              </a:defRPr>
            </a:lvl1pPr>
          </a:lstStyle>
          <a:p>
            <a:fld id="{6BEFA6A3-DCDC-C94F-8925-DD6196A8BB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0AB29-5721-1841-A7E8-AA94BFEC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3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3C08-F382-1243-AE8E-33327BFF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B456B-318C-7249-BFD0-C584D277D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61665-6224-2B41-A586-492A43CF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5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08B4-BBC9-5B46-9309-B599A029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2BEC-822F-B649-981C-E7E8A997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B833F-F0CE-1D43-A7BC-ECB984DA3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20A82-1193-5349-9D87-D4CEB9F1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9739-BD8E-B442-AA38-85CBEC1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386D9-BD04-6D49-A212-52EA389D2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316C9-023F-564E-BA9A-549797EDF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0A615-5577-DF4D-9EEA-D923B129E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A3C7D-F792-B148-8D33-161D34C0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8E8B-6ABD-4C4E-9004-1947D6A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7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134A-C5A8-1649-9E68-9FA325A5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21F9D-A8B5-394B-9C7D-08638ED3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5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A7F6-91B1-BE4B-9F70-5366D877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5CBB-4A47-674D-A3B0-48622F9B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7571-5E77-464B-A789-EB1250C11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ACE9F-B4DF-2046-B928-F7813FCFC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A4D1-99AD-3F4D-83FC-A9904474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2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4989-0A41-FA4B-96A1-C3ED5042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C8DDD-E51A-0E44-992E-638C2F4F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65E7-284D-354F-AE43-F0C104F1A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D1DE8-9A0A-0B4E-8B46-DBFD6AB4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8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D4178-2100-0149-9A67-0BB5B0E9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9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CC6A-90EE-7740-A423-519528C07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A6A3-DCDC-C94F-8925-DD6196A8BB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43A3775-8077-3746-BD24-2D8AEFB0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202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Medium Cond" panose="020B06060304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6F4E-CD79-6B41-A79A-152FE43ED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340768"/>
            <a:ext cx="10585176" cy="1449114"/>
          </a:xfrm>
        </p:spPr>
        <p:txBody>
          <a:bodyPr anchor="ctr">
            <a:normAutofit/>
          </a:bodyPr>
          <a:lstStyle/>
          <a:p>
            <a:r>
              <a:rPr lang="en-HK" sz="4400" b="1">
                <a:latin typeface="Arial" panose="020B0604020202020204" pitchFamily="34" charset="0"/>
                <a:cs typeface="Arial" panose="020B0604020202020204" pitchFamily="34" charset="0"/>
              </a:rPr>
              <a:t>BMEG3105-TUT6: HW1 &amp; eigenvector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32910-28F1-1D4D-840A-291B0DE23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33897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inze YU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fld id="{1A94FF1E-773C-EF42-9518-DFBD6A915B86}" type="datetime2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Thursday, October 13, 2022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qzyu22@cse.cuhk.edu.hk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Department of Computer Science and Engineering (CSE) 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Chinese University of Hong Kong (CUHK) </a:t>
            </a:r>
          </a:p>
        </p:txBody>
      </p:sp>
    </p:spTree>
    <p:extLst>
      <p:ext uri="{BB962C8B-B14F-4D97-AF65-F5344CB8AC3E}">
        <p14:creationId xmlns:p14="http://schemas.microsoft.com/office/powerpoint/2010/main" val="65539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25BC7593-539F-41D4-AD03-8BF3A9E62BB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2693342"/>
            <a:ext cx="5813738" cy="39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grpSp>
        <p:nvGrpSpPr>
          <p:cNvPr id="11" name="object 5">
            <a:extLst>
              <a:ext uri="{FF2B5EF4-FFF2-40B4-BE49-F238E27FC236}">
                <a16:creationId xmlns:a16="http://schemas.microsoft.com/office/drawing/2014/main" id="{77EEEC0C-E046-44E8-96CB-D91045D9E243}"/>
              </a:ext>
            </a:extLst>
          </p:cNvPr>
          <p:cNvGrpSpPr/>
          <p:nvPr/>
        </p:nvGrpSpPr>
        <p:grpSpPr>
          <a:xfrm>
            <a:off x="728729" y="2498399"/>
            <a:ext cx="5742904" cy="3893016"/>
            <a:chOff x="2859867" y="2287799"/>
            <a:chExt cx="3539544" cy="256933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7F60531F-B114-4801-AAF4-0B17114CE2DE}"/>
                </a:ext>
              </a:extLst>
            </p:cNvPr>
            <p:cNvPicPr/>
            <p:nvPr/>
          </p:nvPicPr>
          <p:blipFill rotWithShape="1">
            <a:blip r:embed="rId4" cstate="print"/>
            <a:srcRect l="18730" t="18251" r="20029" b="23257"/>
            <a:stretch/>
          </p:blipFill>
          <p:spPr>
            <a:xfrm>
              <a:off x="2859867" y="2287799"/>
              <a:ext cx="3539544" cy="2569336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A589AAC6-A0D2-4676-935B-576E6EBD2B4A}"/>
                </a:ext>
              </a:extLst>
            </p:cNvPr>
            <p:cNvSpPr/>
            <p:nvPr/>
          </p:nvSpPr>
          <p:spPr>
            <a:xfrm>
              <a:off x="5803392" y="4366260"/>
              <a:ext cx="373380" cy="299085"/>
            </a:xfrm>
            <a:custGeom>
              <a:avLst/>
              <a:gdLst/>
              <a:ahLst/>
              <a:cxnLst/>
              <a:rect l="l" t="t" r="r" b="b"/>
              <a:pathLst>
                <a:path w="373379" h="299085">
                  <a:moveTo>
                    <a:pt x="0" y="0"/>
                  </a:moveTo>
                  <a:lnTo>
                    <a:pt x="373379" y="0"/>
                  </a:lnTo>
                  <a:lnTo>
                    <a:pt x="373379" y="298704"/>
                  </a:lnTo>
                  <a:lnTo>
                    <a:pt x="0" y="29870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76EDB18-4C96-4837-8924-4FB5C3E19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173" y="3515663"/>
            <a:ext cx="2555964" cy="12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9A2FC-1CC1-4A53-A9D5-3AD6A24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15949-48C8-46DE-83E5-5FAA9987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Sequence mapping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BE12FD3C-E0FE-47C8-A16B-9539A28C3A4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295837"/>
            <a:ext cx="7344650" cy="2548852"/>
          </a:xfrm>
          <a:prstGeom prst="rect">
            <a:avLst/>
          </a:prstGeom>
        </p:spPr>
      </p:pic>
      <p:grpSp>
        <p:nvGrpSpPr>
          <p:cNvPr id="6" name="object 5">
            <a:extLst>
              <a:ext uri="{FF2B5EF4-FFF2-40B4-BE49-F238E27FC236}">
                <a16:creationId xmlns:a16="http://schemas.microsoft.com/office/drawing/2014/main" id="{91A0FA05-8E23-4DBC-A24E-C85D32C082AD}"/>
              </a:ext>
            </a:extLst>
          </p:cNvPr>
          <p:cNvGrpSpPr/>
          <p:nvPr/>
        </p:nvGrpSpPr>
        <p:grpSpPr>
          <a:xfrm>
            <a:off x="1424957" y="4005687"/>
            <a:ext cx="6134099" cy="2487188"/>
            <a:chOff x="1613916" y="3848524"/>
            <a:chExt cx="6134099" cy="2487188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5ECBF4F6-5BC2-4D54-A183-7340843359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916" y="3848524"/>
              <a:ext cx="6134099" cy="2487188"/>
            </a:xfrm>
            <a:prstGeom prst="rect">
              <a:avLst/>
            </a:prstGeom>
          </p:spPr>
        </p:pic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8518764E-A811-47FA-A923-DB0D3EBFDCA9}"/>
                </a:ext>
              </a:extLst>
            </p:cNvPr>
            <p:cNvSpPr/>
            <p:nvPr/>
          </p:nvSpPr>
          <p:spPr>
            <a:xfrm>
              <a:off x="6096762" y="5406390"/>
              <a:ext cx="855344" cy="297180"/>
            </a:xfrm>
            <a:custGeom>
              <a:avLst/>
              <a:gdLst/>
              <a:ahLst/>
              <a:cxnLst/>
              <a:rect l="l" t="t" r="r" b="b"/>
              <a:pathLst>
                <a:path w="855345" h="297179">
                  <a:moveTo>
                    <a:pt x="0" y="0"/>
                  </a:moveTo>
                  <a:lnTo>
                    <a:pt x="854963" y="0"/>
                  </a:lnTo>
                  <a:lnTo>
                    <a:pt x="854963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38A0DE33-45BA-462B-9FF9-C80A416734A3}"/>
              </a:ext>
            </a:extLst>
          </p:cNvPr>
          <p:cNvSpPr txBox="1"/>
          <p:nvPr/>
        </p:nvSpPr>
        <p:spPr>
          <a:xfrm>
            <a:off x="6659943" y="4565230"/>
            <a:ext cx="494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latin typeface="Arial MT"/>
                <a:cs typeface="Arial MT"/>
              </a:rPr>
              <a:t>“TAA”</a:t>
            </a:r>
            <a:r>
              <a:rPr sz="1800" spc="-3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can’t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be fully</a:t>
            </a:r>
            <a:r>
              <a:rPr sz="1800" spc="-10">
                <a:latin typeface="Arial MT"/>
                <a:cs typeface="Arial MT"/>
              </a:rPr>
              <a:t> mapped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to</a:t>
            </a:r>
            <a:r>
              <a:rPr sz="1800" spc="-2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 spc="-1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gene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>
                <a:latin typeface="Arial MT"/>
                <a:cs typeface="Arial MT"/>
              </a:rPr>
              <a:t>So</a:t>
            </a:r>
            <a:r>
              <a:rPr sz="1800" spc="-10">
                <a:latin typeface="Arial MT"/>
                <a:cs typeface="Arial MT"/>
              </a:rPr>
              <a:t> only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4</a:t>
            </a:r>
            <a:r>
              <a:rPr sz="1800" spc="-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reads</a:t>
            </a:r>
            <a:r>
              <a:rPr sz="1800" spc="-5">
                <a:latin typeface="Arial MT"/>
                <a:cs typeface="Arial MT"/>
              </a:rPr>
              <a:t> can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be </a:t>
            </a:r>
            <a:r>
              <a:rPr sz="1800" spc="-10">
                <a:latin typeface="Arial MT"/>
                <a:cs typeface="Arial MT"/>
              </a:rPr>
              <a:t>mapped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to</a:t>
            </a:r>
            <a:r>
              <a:rPr sz="1800" spc="-5">
                <a:latin typeface="Arial MT"/>
                <a:cs typeface="Arial MT"/>
              </a:rPr>
              <a:t> the </a:t>
            </a:r>
            <a:r>
              <a:rPr sz="1800" spc="-10">
                <a:latin typeface="Arial MT"/>
                <a:cs typeface="Arial MT"/>
              </a:rPr>
              <a:t>blue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gene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DD9BAC6E-5D36-4598-9199-6CA7DDB1DADD}"/>
              </a:ext>
            </a:extLst>
          </p:cNvPr>
          <p:cNvGrpSpPr/>
          <p:nvPr/>
        </p:nvGrpSpPr>
        <p:grpSpPr>
          <a:xfrm>
            <a:off x="6825250" y="5185602"/>
            <a:ext cx="356088" cy="333295"/>
            <a:chOff x="7014209" y="5028439"/>
            <a:chExt cx="356088" cy="333295"/>
          </a:xfrm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52E64EB7-E4F2-4CB9-8DE6-34BE86D0426F}"/>
                </a:ext>
              </a:extLst>
            </p:cNvPr>
            <p:cNvSpPr/>
            <p:nvPr/>
          </p:nvSpPr>
          <p:spPr>
            <a:xfrm>
              <a:off x="7014209" y="5077889"/>
              <a:ext cx="303530" cy="283845"/>
            </a:xfrm>
            <a:custGeom>
              <a:avLst/>
              <a:gdLst/>
              <a:ahLst/>
              <a:cxnLst/>
              <a:rect l="l" t="t" r="r" b="b"/>
              <a:pathLst>
                <a:path w="303529" h="283845">
                  <a:moveTo>
                    <a:pt x="0" y="283349"/>
                  </a:moveTo>
                  <a:lnTo>
                    <a:pt x="302983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567054C5-0048-4550-9D2C-0C1CDA81A65D}"/>
                </a:ext>
              </a:extLst>
            </p:cNvPr>
            <p:cNvSpPr/>
            <p:nvPr/>
          </p:nvSpPr>
          <p:spPr>
            <a:xfrm>
              <a:off x="7276952" y="5028439"/>
              <a:ext cx="93345" cy="91440"/>
            </a:xfrm>
            <a:custGeom>
              <a:avLst/>
              <a:gdLst/>
              <a:ahLst/>
              <a:cxnLst/>
              <a:rect l="l" t="t" r="r" b="b"/>
              <a:pathLst>
                <a:path w="93345" h="91439">
                  <a:moveTo>
                    <a:pt x="93103" y="0"/>
                  </a:moveTo>
                  <a:lnTo>
                    <a:pt x="0" y="27622"/>
                  </a:lnTo>
                  <a:lnTo>
                    <a:pt x="59334" y="91058"/>
                  </a:lnTo>
                  <a:lnTo>
                    <a:pt x="931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412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9A2FC-1CC1-4A53-A9D5-3AD6A24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15949-48C8-46DE-83E5-5FAA9987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1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Sequence mapping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8FAEA82E-B441-4030-873A-58E4304A78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134" y="1325563"/>
            <a:ext cx="7344650" cy="1886742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1E3F7C34-4939-4627-8895-8FBD4B33E0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5310" y="3376019"/>
            <a:ext cx="2095090" cy="1066400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C27805EF-6B9A-4A65-8D3F-01E954D77A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660" y="3444958"/>
            <a:ext cx="6801019" cy="594582"/>
          </a:xfrm>
          <a:prstGeom prst="rect">
            <a:avLst/>
          </a:prstGeom>
        </p:spPr>
      </p:pic>
      <p:grpSp>
        <p:nvGrpSpPr>
          <p:cNvPr id="16" name="object 7">
            <a:extLst>
              <a:ext uri="{FF2B5EF4-FFF2-40B4-BE49-F238E27FC236}">
                <a16:creationId xmlns:a16="http://schemas.microsoft.com/office/drawing/2014/main" id="{0C53B2F0-A17D-48C1-B115-8AB2C818BD3F}"/>
              </a:ext>
            </a:extLst>
          </p:cNvPr>
          <p:cNvGrpSpPr/>
          <p:nvPr/>
        </p:nvGrpSpPr>
        <p:grpSpPr>
          <a:xfrm>
            <a:off x="1236078" y="4286938"/>
            <a:ext cx="6134099" cy="2161405"/>
            <a:chOff x="1213103" y="4100032"/>
            <a:chExt cx="6134099" cy="2161405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E12CBF5C-1589-4C67-805E-8105A5692E7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103" y="4100032"/>
              <a:ext cx="6134099" cy="2161405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5CB5030-AB84-4A50-A72E-72BDEEC80598}"/>
                </a:ext>
              </a:extLst>
            </p:cNvPr>
            <p:cNvSpPr/>
            <p:nvPr/>
          </p:nvSpPr>
          <p:spPr>
            <a:xfrm>
              <a:off x="5599938" y="5624322"/>
              <a:ext cx="1054735" cy="373380"/>
            </a:xfrm>
            <a:custGeom>
              <a:avLst/>
              <a:gdLst/>
              <a:ahLst/>
              <a:cxnLst/>
              <a:rect l="l" t="t" r="r" b="b"/>
              <a:pathLst>
                <a:path w="1054734" h="373379">
                  <a:moveTo>
                    <a:pt x="1054608" y="0"/>
                  </a:moveTo>
                  <a:lnTo>
                    <a:pt x="0" y="0"/>
                  </a:lnTo>
                  <a:lnTo>
                    <a:pt x="0" y="373379"/>
                  </a:lnTo>
                  <a:lnTo>
                    <a:pt x="1054608" y="373379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91FC3433-F3D9-467F-B896-6F15001EE26A}"/>
                </a:ext>
              </a:extLst>
            </p:cNvPr>
            <p:cNvSpPr/>
            <p:nvPr/>
          </p:nvSpPr>
          <p:spPr>
            <a:xfrm>
              <a:off x="5599938" y="5624322"/>
              <a:ext cx="1054735" cy="373380"/>
            </a:xfrm>
            <a:custGeom>
              <a:avLst/>
              <a:gdLst/>
              <a:ahLst/>
              <a:cxnLst/>
              <a:rect l="l" t="t" r="r" b="b"/>
              <a:pathLst>
                <a:path w="1054734" h="373379">
                  <a:moveTo>
                    <a:pt x="0" y="0"/>
                  </a:moveTo>
                  <a:lnTo>
                    <a:pt x="1054608" y="0"/>
                  </a:lnTo>
                  <a:lnTo>
                    <a:pt x="1054608" y="373379"/>
                  </a:lnTo>
                  <a:lnTo>
                    <a:pt x="0" y="37337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140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4960E9FB-4099-4235-90C8-A7E36C1F65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787" y="1112534"/>
            <a:ext cx="7581002" cy="55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665CF16-C87D-4BA2-AE1D-6A4B9CBB71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0628" y="1114795"/>
            <a:ext cx="7004852" cy="790298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4B6BA9E6-7FC3-4AD3-807C-D99FCC5DEC68}"/>
              </a:ext>
            </a:extLst>
          </p:cNvPr>
          <p:cNvSpPr txBox="1"/>
          <p:nvPr/>
        </p:nvSpPr>
        <p:spPr>
          <a:xfrm>
            <a:off x="1602740" y="4081640"/>
            <a:ext cx="8986520" cy="19595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 MT"/>
                <a:cs typeface="Arial MT"/>
              </a:rPr>
              <a:t>Both </a:t>
            </a:r>
            <a:r>
              <a:rPr sz="1800" spc="-10">
                <a:latin typeface="Arial MT"/>
                <a:cs typeface="Arial MT"/>
              </a:rPr>
              <a:t>sample-wise</a:t>
            </a:r>
            <a:r>
              <a:rPr sz="1800" spc="6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and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gene-wise</a:t>
            </a:r>
            <a:r>
              <a:rPr lang="en-US" spc="60">
                <a:latin typeface="Arial MT"/>
                <a:cs typeface="Arial MT"/>
              </a:rPr>
              <a:t> are </a:t>
            </a:r>
            <a:r>
              <a:rPr sz="1800" spc="-5">
                <a:latin typeface="Arial MT"/>
                <a:cs typeface="Arial MT"/>
              </a:rPr>
              <a:t>ok.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Just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Make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sure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15">
                <a:latin typeface="Arial MT"/>
                <a:cs typeface="Arial MT"/>
              </a:rPr>
              <a:t>you</a:t>
            </a:r>
            <a:r>
              <a:rPr sz="1800" spc="2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normalize</a:t>
            </a:r>
            <a:r>
              <a:rPr sz="1800" spc="2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it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20">
                <a:latin typeface="Arial MT"/>
                <a:cs typeface="Arial MT"/>
              </a:rPr>
              <a:t>correctly.</a:t>
            </a:r>
            <a:endParaRPr sz="1800">
              <a:latin typeface="Arial MT"/>
              <a:cs typeface="Arial MT"/>
            </a:endParaRPr>
          </a:p>
          <a:p>
            <a:pPr marL="12700" marR="401320">
              <a:lnSpc>
                <a:spcPct val="200000"/>
              </a:lnSpc>
            </a:pPr>
            <a:r>
              <a:rPr sz="1800" spc="-10">
                <a:latin typeface="Arial MT"/>
                <a:cs typeface="Arial MT"/>
              </a:rPr>
              <a:t>Sample-wise</a:t>
            </a:r>
            <a:r>
              <a:rPr sz="1800" spc="5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(row):</a:t>
            </a:r>
            <a:r>
              <a:rPr sz="1800" spc="40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It </a:t>
            </a:r>
            <a:r>
              <a:rPr sz="1800" spc="-5">
                <a:latin typeface="Arial MT"/>
                <a:cs typeface="Arial MT"/>
              </a:rPr>
              <a:t>can show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difference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among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>
                <a:latin typeface="Arial MT"/>
                <a:cs typeface="Arial MT"/>
              </a:rPr>
              <a:t> 3</a:t>
            </a:r>
            <a:r>
              <a:rPr sz="1800" spc="-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gene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expressions </a:t>
            </a:r>
            <a:r>
              <a:rPr sz="1800" spc="-484">
                <a:latin typeface="Arial MT"/>
                <a:cs typeface="Arial MT"/>
              </a:rPr>
              <a:t> </a:t>
            </a:r>
            <a:endParaRPr lang="en-US" sz="1800" spc="-484">
              <a:latin typeface="Arial MT"/>
              <a:cs typeface="Arial MT"/>
            </a:endParaRPr>
          </a:p>
          <a:p>
            <a:pPr marL="12700" marR="401320">
              <a:lnSpc>
                <a:spcPct val="200000"/>
              </a:lnSpc>
            </a:pPr>
            <a:r>
              <a:rPr sz="1800" spc="-10">
                <a:latin typeface="Arial MT"/>
                <a:cs typeface="Arial MT"/>
              </a:rPr>
              <a:t>Gene-wise</a:t>
            </a:r>
            <a:r>
              <a:rPr sz="1800" spc="4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(column):</a:t>
            </a:r>
            <a:r>
              <a:rPr sz="1800" spc="20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It</a:t>
            </a:r>
            <a:r>
              <a:rPr sz="1800" spc="-5">
                <a:latin typeface="Arial MT"/>
                <a:cs typeface="Arial MT"/>
              </a:rPr>
              <a:t> can show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 </a:t>
            </a:r>
            <a:r>
              <a:rPr sz="1800" spc="-10">
                <a:latin typeface="Arial MT"/>
                <a:cs typeface="Arial MT"/>
              </a:rPr>
              <a:t>difference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among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these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samples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>
                <a:latin typeface="Arial MT"/>
                <a:cs typeface="Arial MT"/>
              </a:rPr>
              <a:t>In</a:t>
            </a:r>
            <a:r>
              <a:rPr sz="1800" spc="-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practice,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 spc="-10">
                <a:latin typeface="Arial MT"/>
                <a:cs typeface="Arial MT"/>
              </a:rPr>
              <a:t> </a:t>
            </a:r>
            <a:r>
              <a:rPr sz="1800" spc="-15">
                <a:latin typeface="Arial MT"/>
                <a:cs typeface="Arial MT"/>
              </a:rPr>
              <a:t>way</a:t>
            </a:r>
            <a:r>
              <a:rPr sz="1800" spc="25">
                <a:latin typeface="Arial MT"/>
                <a:cs typeface="Arial MT"/>
              </a:rPr>
              <a:t> </a:t>
            </a:r>
            <a:r>
              <a:rPr sz="1800">
                <a:latin typeface="Arial MT"/>
                <a:cs typeface="Arial MT"/>
              </a:rPr>
              <a:t>to</a:t>
            </a:r>
            <a:r>
              <a:rPr sz="1800" spc="-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normalize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 spc="-1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data </a:t>
            </a:r>
            <a:r>
              <a:rPr sz="1800" spc="-10">
                <a:latin typeface="Arial MT"/>
                <a:cs typeface="Arial MT"/>
              </a:rPr>
              <a:t>depends</a:t>
            </a:r>
            <a:r>
              <a:rPr sz="1800" spc="2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on</a:t>
            </a:r>
            <a:r>
              <a:rPr sz="1800" spc="-10">
                <a:latin typeface="Arial MT"/>
                <a:cs typeface="Arial MT"/>
              </a:rPr>
              <a:t> </a:t>
            </a:r>
            <a:r>
              <a:rPr sz="1800" spc="-15">
                <a:latin typeface="Arial MT"/>
                <a:cs typeface="Arial MT"/>
              </a:rPr>
              <a:t>your</a:t>
            </a:r>
            <a:r>
              <a:rPr sz="1800" spc="2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needs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DB5F88E6-2BB1-4088-B1CB-8A102037A1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8994" y="2043429"/>
            <a:ext cx="6642443" cy="1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object 4">
            <a:extLst>
              <a:ext uri="{FF2B5EF4-FFF2-40B4-BE49-F238E27FC236}">
                <a16:creationId xmlns:a16="http://schemas.microsoft.com/office/drawing/2014/main" id="{73C488A3-6389-40C9-9349-0E42FAD94DC8}"/>
              </a:ext>
            </a:extLst>
          </p:cNvPr>
          <p:cNvGrpSpPr/>
          <p:nvPr/>
        </p:nvGrpSpPr>
        <p:grpSpPr>
          <a:xfrm>
            <a:off x="1536708" y="1316533"/>
            <a:ext cx="6692201" cy="2979006"/>
            <a:chOff x="1070546" y="1425467"/>
            <a:chExt cx="6692201" cy="2979006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CDB9B3CF-7CBD-4AEB-AA6D-2FF72BE45C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546" y="1425467"/>
              <a:ext cx="6663679" cy="2979006"/>
            </a:xfrm>
            <a:prstGeom prst="rect">
              <a:avLst/>
            </a:prstGeom>
          </p:spPr>
        </p:pic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E280348C-2332-45C2-A808-CBC640ED0734}"/>
                </a:ext>
              </a:extLst>
            </p:cNvPr>
            <p:cNvSpPr/>
            <p:nvPr/>
          </p:nvSpPr>
          <p:spPr>
            <a:xfrm>
              <a:off x="1073657" y="2158745"/>
              <a:ext cx="6689090" cy="1849120"/>
            </a:xfrm>
            <a:custGeom>
              <a:avLst/>
              <a:gdLst/>
              <a:ahLst/>
              <a:cxnLst/>
              <a:rect l="l" t="t" r="r" b="b"/>
              <a:pathLst>
                <a:path w="6689090" h="1849120">
                  <a:moveTo>
                    <a:pt x="0" y="0"/>
                  </a:moveTo>
                  <a:lnTo>
                    <a:pt x="6688835" y="0"/>
                  </a:lnTo>
                  <a:lnTo>
                    <a:pt x="6688835" y="256032"/>
                  </a:lnTo>
                  <a:lnTo>
                    <a:pt x="0" y="256032"/>
                  </a:lnTo>
                  <a:lnTo>
                    <a:pt x="0" y="0"/>
                  </a:lnTo>
                  <a:close/>
                </a:path>
                <a:path w="6689090" h="1849120">
                  <a:moveTo>
                    <a:pt x="0" y="1592579"/>
                  </a:moveTo>
                  <a:lnTo>
                    <a:pt x="6687311" y="1592579"/>
                  </a:lnTo>
                  <a:lnTo>
                    <a:pt x="6687311" y="1848611"/>
                  </a:lnTo>
                  <a:lnTo>
                    <a:pt x="0" y="1848611"/>
                  </a:lnTo>
                  <a:lnTo>
                    <a:pt x="0" y="1592579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DD8109A5-04EA-4419-B304-4D7BE72CC4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731" y="4736796"/>
            <a:ext cx="7868292" cy="1129531"/>
          </a:xfrm>
          <a:prstGeom prst="rect">
            <a:avLst/>
          </a:prstGeom>
        </p:spPr>
      </p:pic>
      <p:grpSp>
        <p:nvGrpSpPr>
          <p:cNvPr id="11" name="object 8">
            <a:extLst>
              <a:ext uri="{FF2B5EF4-FFF2-40B4-BE49-F238E27FC236}">
                <a16:creationId xmlns:a16="http://schemas.microsoft.com/office/drawing/2014/main" id="{88080610-8870-491C-8596-A2DE5C86B518}"/>
              </a:ext>
            </a:extLst>
          </p:cNvPr>
          <p:cNvGrpSpPr/>
          <p:nvPr/>
        </p:nvGrpSpPr>
        <p:grpSpPr>
          <a:xfrm>
            <a:off x="8339908" y="2215927"/>
            <a:ext cx="1113300" cy="492151"/>
            <a:chOff x="7873746" y="2324861"/>
            <a:chExt cx="1113300" cy="492151"/>
          </a:xfrm>
        </p:grpSpPr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25136185-F95A-4DBA-9F05-9D697D8D3A97}"/>
                </a:ext>
              </a:extLst>
            </p:cNvPr>
            <p:cNvSpPr/>
            <p:nvPr/>
          </p:nvSpPr>
          <p:spPr>
            <a:xfrm>
              <a:off x="7873746" y="2324861"/>
              <a:ext cx="1047115" cy="457834"/>
            </a:xfrm>
            <a:custGeom>
              <a:avLst/>
              <a:gdLst/>
              <a:ahLst/>
              <a:cxnLst/>
              <a:rect l="l" t="t" r="r" b="b"/>
              <a:pathLst>
                <a:path w="1047115" h="457835">
                  <a:moveTo>
                    <a:pt x="0" y="0"/>
                  </a:moveTo>
                  <a:lnTo>
                    <a:pt x="1046810" y="45773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80BD4D57-30BD-42D6-8882-A1A55BF279F3}"/>
                </a:ext>
              </a:extLst>
            </p:cNvPr>
            <p:cNvSpPr/>
            <p:nvPr/>
          </p:nvSpPr>
          <p:spPr>
            <a:xfrm>
              <a:off x="8889891" y="2737002"/>
              <a:ext cx="97155" cy="80010"/>
            </a:xfrm>
            <a:custGeom>
              <a:avLst/>
              <a:gdLst/>
              <a:ahLst/>
              <a:cxnLst/>
              <a:rect l="l" t="t" r="r" b="b"/>
              <a:pathLst>
                <a:path w="97154" h="80010">
                  <a:moveTo>
                    <a:pt x="34810" y="0"/>
                  </a:moveTo>
                  <a:lnTo>
                    <a:pt x="0" y="79590"/>
                  </a:lnTo>
                  <a:lnTo>
                    <a:pt x="97002" y="74599"/>
                  </a:lnTo>
                  <a:lnTo>
                    <a:pt x="348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E5B81DF3-479C-467F-81E5-CA8187B1617F}"/>
              </a:ext>
            </a:extLst>
          </p:cNvPr>
          <p:cNvGrpSpPr/>
          <p:nvPr/>
        </p:nvGrpSpPr>
        <p:grpSpPr>
          <a:xfrm>
            <a:off x="8339908" y="3026694"/>
            <a:ext cx="1113382" cy="753672"/>
            <a:chOff x="7873746" y="3135628"/>
            <a:chExt cx="1113382" cy="753672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6262A91A-80EF-4F56-B11E-E9D904EC18EE}"/>
                </a:ext>
              </a:extLst>
            </p:cNvPr>
            <p:cNvSpPr/>
            <p:nvPr/>
          </p:nvSpPr>
          <p:spPr>
            <a:xfrm>
              <a:off x="7873746" y="3176195"/>
              <a:ext cx="1053465" cy="713105"/>
            </a:xfrm>
            <a:custGeom>
              <a:avLst/>
              <a:gdLst/>
              <a:ahLst/>
              <a:cxnLst/>
              <a:rect l="l" t="t" r="r" b="b"/>
              <a:pathLst>
                <a:path w="1053465" h="713104">
                  <a:moveTo>
                    <a:pt x="0" y="712635"/>
                  </a:moveTo>
                  <a:lnTo>
                    <a:pt x="1053185" y="0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37405FE4-D4E7-447D-BACD-6DAEF5020537}"/>
                </a:ext>
              </a:extLst>
            </p:cNvPr>
            <p:cNvSpPr/>
            <p:nvPr/>
          </p:nvSpPr>
          <p:spPr>
            <a:xfrm>
              <a:off x="8890608" y="3135628"/>
              <a:ext cx="96520" cy="85090"/>
            </a:xfrm>
            <a:custGeom>
              <a:avLst/>
              <a:gdLst/>
              <a:ahLst/>
              <a:cxnLst/>
              <a:rect l="l" t="t" r="r" b="b"/>
              <a:pathLst>
                <a:path w="96520" h="85089">
                  <a:moveTo>
                    <a:pt x="96278" y="0"/>
                  </a:moveTo>
                  <a:lnTo>
                    <a:pt x="0" y="12712"/>
                  </a:lnTo>
                  <a:lnTo>
                    <a:pt x="48679" y="84658"/>
                  </a:lnTo>
                  <a:lnTo>
                    <a:pt x="962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4">
            <a:extLst>
              <a:ext uri="{FF2B5EF4-FFF2-40B4-BE49-F238E27FC236}">
                <a16:creationId xmlns:a16="http://schemas.microsoft.com/office/drawing/2014/main" id="{C2BFBC5C-1624-4481-81F3-3BDE6866230C}"/>
              </a:ext>
            </a:extLst>
          </p:cNvPr>
          <p:cNvSpPr txBox="1"/>
          <p:nvPr/>
        </p:nvSpPr>
        <p:spPr>
          <a:xfrm>
            <a:off x="9697908" y="2683743"/>
            <a:ext cx="97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 MT"/>
                <a:cs typeface="Arial MT"/>
              </a:rPr>
              <a:t>D</a:t>
            </a:r>
            <a:r>
              <a:rPr sz="1800" spc="-10">
                <a:latin typeface="Arial MT"/>
                <a:cs typeface="Arial MT"/>
              </a:rPr>
              <a:t>up</a:t>
            </a:r>
            <a:r>
              <a:rPr sz="1800" spc="-5">
                <a:latin typeface="Arial MT"/>
                <a:cs typeface="Arial MT"/>
              </a:rPr>
              <a:t>li</a:t>
            </a:r>
            <a:r>
              <a:rPr sz="1800">
                <a:latin typeface="Arial MT"/>
                <a:cs typeface="Arial MT"/>
              </a:rPr>
              <a:t>c</a:t>
            </a:r>
            <a:r>
              <a:rPr sz="1800" spc="-10">
                <a:latin typeface="Arial MT"/>
                <a:cs typeface="Arial MT"/>
              </a:rPr>
              <a:t>a</a:t>
            </a:r>
            <a:r>
              <a:rPr sz="1800">
                <a:latin typeface="Arial MT"/>
                <a:cs typeface="Arial MT"/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1376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DD8109A5-04EA-4419-B304-4D7BE72CC4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8731" y="4736796"/>
            <a:ext cx="7868292" cy="1129531"/>
          </a:xfrm>
          <a:prstGeom prst="rect">
            <a:avLst/>
          </a:prstGeom>
        </p:spPr>
      </p:pic>
      <p:grpSp>
        <p:nvGrpSpPr>
          <p:cNvPr id="20" name="object 4">
            <a:extLst>
              <a:ext uri="{FF2B5EF4-FFF2-40B4-BE49-F238E27FC236}">
                <a16:creationId xmlns:a16="http://schemas.microsoft.com/office/drawing/2014/main" id="{49DA34F8-C898-4973-A95C-DD5297377009}"/>
              </a:ext>
            </a:extLst>
          </p:cNvPr>
          <p:cNvGrpSpPr/>
          <p:nvPr/>
        </p:nvGrpSpPr>
        <p:grpSpPr>
          <a:xfrm>
            <a:off x="1518731" y="1325563"/>
            <a:ext cx="6663679" cy="3097647"/>
            <a:chOff x="1070546" y="1306826"/>
            <a:chExt cx="6663679" cy="3097647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A7012273-40A6-485D-97FC-444992484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546" y="1425467"/>
              <a:ext cx="6663679" cy="2979006"/>
            </a:xfrm>
            <a:prstGeom prst="rect">
              <a:avLst/>
            </a:prstGeom>
          </p:spPr>
        </p:pic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8875A691-97F8-4D30-9C9A-26FD4AFF3D68}"/>
                </a:ext>
              </a:extLst>
            </p:cNvPr>
            <p:cNvSpPr/>
            <p:nvPr/>
          </p:nvSpPr>
          <p:spPr>
            <a:xfrm>
              <a:off x="4395977" y="1969769"/>
              <a:ext cx="1701164" cy="224154"/>
            </a:xfrm>
            <a:custGeom>
              <a:avLst/>
              <a:gdLst/>
              <a:ahLst/>
              <a:cxnLst/>
              <a:rect l="l" t="t" r="r" b="b"/>
              <a:pathLst>
                <a:path w="1701164" h="224155">
                  <a:moveTo>
                    <a:pt x="0" y="0"/>
                  </a:moveTo>
                  <a:lnTo>
                    <a:pt x="1700783" y="0"/>
                  </a:lnTo>
                  <a:lnTo>
                    <a:pt x="1700783" y="224027"/>
                  </a:lnTo>
                  <a:lnTo>
                    <a:pt x="0" y="224027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8F834856-9965-420B-8D56-505264334EF2}"/>
                </a:ext>
              </a:extLst>
            </p:cNvPr>
            <p:cNvSpPr/>
            <p:nvPr/>
          </p:nvSpPr>
          <p:spPr>
            <a:xfrm>
              <a:off x="5909309" y="1339786"/>
              <a:ext cx="976630" cy="499745"/>
            </a:xfrm>
            <a:custGeom>
              <a:avLst/>
              <a:gdLst/>
              <a:ahLst/>
              <a:cxnLst/>
              <a:rect l="l" t="t" r="r" b="b"/>
              <a:pathLst>
                <a:path w="976629" h="499744">
                  <a:moveTo>
                    <a:pt x="0" y="499224"/>
                  </a:moveTo>
                  <a:lnTo>
                    <a:pt x="976604" y="0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0FDD0138-5E91-4F35-A572-888E46CB512E}"/>
                </a:ext>
              </a:extLst>
            </p:cNvPr>
            <p:cNvSpPr/>
            <p:nvPr/>
          </p:nvSpPr>
          <p:spPr>
            <a:xfrm>
              <a:off x="6853246" y="1306826"/>
              <a:ext cx="97155" cy="78740"/>
            </a:xfrm>
            <a:custGeom>
              <a:avLst/>
              <a:gdLst/>
              <a:ahLst/>
              <a:cxnLst/>
              <a:rect l="l" t="t" r="r" b="b"/>
              <a:pathLst>
                <a:path w="97154" h="78740">
                  <a:moveTo>
                    <a:pt x="97116" y="0"/>
                  </a:moveTo>
                  <a:lnTo>
                    <a:pt x="0" y="876"/>
                  </a:lnTo>
                  <a:lnTo>
                    <a:pt x="39547" y="78219"/>
                  </a:lnTo>
                  <a:lnTo>
                    <a:pt x="971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E97B5F34-54C8-4ACF-9865-21F94553BA60}"/>
              </a:ext>
            </a:extLst>
          </p:cNvPr>
          <p:cNvSpPr txBox="1"/>
          <p:nvPr/>
        </p:nvSpPr>
        <p:spPr>
          <a:xfrm>
            <a:off x="7446952" y="1103707"/>
            <a:ext cx="129113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5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1C43E255-6786-4BDE-88AE-295F918730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223" y="1325564"/>
            <a:ext cx="7352284" cy="109517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9198A61F-28EF-42C5-951D-4FDF5BD0453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154" y="2905926"/>
            <a:ext cx="8542665" cy="31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453A8D3-FBCE-4D6A-BA06-0A8FED8732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026" y="1017615"/>
            <a:ext cx="7438030" cy="745251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B2AD9EE3-EA8E-4337-B053-AD215D5836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739" y="1929412"/>
            <a:ext cx="7438031" cy="183154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C4C36AB-FDA8-44C0-8FDC-F8F1E1D3AC81}"/>
              </a:ext>
            </a:extLst>
          </p:cNvPr>
          <p:cNvSpPr txBox="1"/>
          <p:nvPr/>
        </p:nvSpPr>
        <p:spPr>
          <a:xfrm>
            <a:off x="1944739" y="4160979"/>
            <a:ext cx="848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 MT"/>
                <a:cs typeface="Arial MT"/>
              </a:rPr>
              <a:t>First, use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 spc="-10">
                <a:solidFill>
                  <a:srgbClr val="FF0000"/>
                </a:solidFill>
                <a:latin typeface="Arial MT"/>
                <a:cs typeface="Arial MT"/>
              </a:rPr>
              <a:t>average</a:t>
            </a:r>
            <a:r>
              <a:rPr sz="1800" spc="3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gene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expression</a:t>
            </a:r>
            <a:r>
              <a:rPr sz="1800" spc="2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value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>
                <a:solidFill>
                  <a:srgbClr val="FF0000"/>
                </a:solidFill>
                <a:latin typeface="Arial MT"/>
                <a:cs typeface="Arial MT"/>
              </a:rPr>
              <a:t>other</a:t>
            </a:r>
            <a:r>
              <a:rPr sz="18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0000"/>
                </a:solidFill>
                <a:latin typeface="Arial MT"/>
                <a:cs typeface="Arial MT"/>
              </a:rPr>
              <a:t>samples</a:t>
            </a:r>
            <a:r>
              <a:rPr sz="1800" spc="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for</a:t>
            </a:r>
            <a:r>
              <a:rPr sz="1800" spc="5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the</a:t>
            </a:r>
            <a:r>
              <a:rPr sz="1800">
                <a:latin typeface="Arial MT"/>
                <a:cs typeface="Arial MT"/>
              </a:rPr>
              <a:t> </a:t>
            </a:r>
            <a:r>
              <a:rPr sz="1800" spc="-5">
                <a:latin typeface="Arial MT"/>
                <a:cs typeface="Arial MT"/>
              </a:rPr>
              <a:t>missing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76D2AA60-EFA3-4AFE-9EBF-01B0A1A24F8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4739" y="4860726"/>
            <a:ext cx="5557530" cy="13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578C6095-CCAC-4187-9C6D-80C999CA82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450" y="1474488"/>
            <a:ext cx="6658649" cy="349450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65F02EC4-49FF-4034-8142-EA930FF51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7547" y="1799349"/>
            <a:ext cx="2086003" cy="2663181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2C6982F9-CA12-48D4-8074-CC66AAC6ECB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826" y="5117913"/>
            <a:ext cx="5694495" cy="11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0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BEFA6A3-DCDC-C94F-8925-DD6196A8BB6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909E9FF2-0291-4C9F-88C4-3F637823C7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487" y="1249251"/>
            <a:ext cx="7921378" cy="841837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E111E63C-6D9E-474F-B274-968D6B434C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8344" y="2434108"/>
            <a:ext cx="9237169" cy="2309514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6FCE83D8-FD36-417D-BB48-69E474FF639D}"/>
              </a:ext>
            </a:extLst>
          </p:cNvPr>
          <p:cNvSpPr txBox="1"/>
          <p:nvPr/>
        </p:nvSpPr>
        <p:spPr>
          <a:xfrm>
            <a:off x="1632788" y="5458889"/>
            <a:ext cx="796841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Arial MT"/>
                <a:cs typeface="Arial MT"/>
              </a:rPr>
              <a:t>Now</a:t>
            </a:r>
            <a:r>
              <a:rPr sz="2400" spc="5">
                <a:latin typeface="Arial MT"/>
                <a:cs typeface="Arial MT"/>
              </a:rPr>
              <a:t> </a:t>
            </a:r>
            <a:r>
              <a:rPr sz="2400" spc="-15">
                <a:latin typeface="Arial MT"/>
                <a:cs typeface="Arial MT"/>
              </a:rPr>
              <a:t>you</a:t>
            </a:r>
            <a:r>
              <a:rPr sz="2400" spc="20">
                <a:latin typeface="Arial MT"/>
                <a:cs typeface="Arial MT"/>
              </a:rPr>
              <a:t> </a:t>
            </a:r>
            <a:r>
              <a:rPr sz="2400" spc="-5">
                <a:latin typeface="Arial MT"/>
                <a:cs typeface="Arial MT"/>
              </a:rPr>
              <a:t>can</a:t>
            </a:r>
            <a:r>
              <a:rPr sz="2400" spc="-10">
                <a:latin typeface="Arial MT"/>
                <a:cs typeface="Arial MT"/>
              </a:rPr>
              <a:t> </a:t>
            </a:r>
            <a:r>
              <a:rPr sz="2400" spc="-5">
                <a:latin typeface="Arial MT"/>
                <a:cs typeface="Arial MT"/>
              </a:rPr>
              <a:t>normalize</a:t>
            </a:r>
            <a:r>
              <a:rPr sz="2400" spc="20">
                <a:latin typeface="Arial MT"/>
                <a:cs typeface="Arial MT"/>
              </a:rPr>
              <a:t> </a:t>
            </a:r>
            <a:r>
              <a:rPr sz="2400" spc="-5">
                <a:latin typeface="Arial MT"/>
                <a:cs typeface="Arial MT"/>
              </a:rPr>
              <a:t>the</a:t>
            </a:r>
            <a:r>
              <a:rPr sz="2400" spc="-10">
                <a:latin typeface="Arial MT"/>
                <a:cs typeface="Arial MT"/>
              </a:rPr>
              <a:t> </a:t>
            </a:r>
            <a:r>
              <a:rPr sz="2400" spc="-5">
                <a:latin typeface="Arial MT"/>
                <a:cs typeface="Arial MT"/>
              </a:rPr>
              <a:t>data for </a:t>
            </a:r>
            <a:r>
              <a:rPr sz="2400" spc="-10">
                <a:latin typeface="Arial MT"/>
                <a:cs typeface="Arial MT"/>
              </a:rPr>
              <a:t>each</a:t>
            </a:r>
            <a:r>
              <a:rPr sz="2400" spc="20">
                <a:latin typeface="Arial MT"/>
                <a:cs typeface="Arial MT"/>
              </a:rPr>
              <a:t> </a:t>
            </a:r>
            <a:r>
              <a:rPr sz="2400" spc="-5">
                <a:solidFill>
                  <a:srgbClr val="FF0000"/>
                </a:solidFill>
                <a:latin typeface="Arial MT"/>
                <a:cs typeface="Arial MT"/>
              </a:rPr>
              <a:t>row</a:t>
            </a:r>
            <a:r>
              <a:rPr sz="24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5">
                <a:solidFill>
                  <a:srgbClr val="FF0000"/>
                </a:solidFill>
                <a:latin typeface="Arial MT"/>
                <a:cs typeface="Arial MT"/>
              </a:rPr>
              <a:t>or column</a:t>
            </a:r>
            <a:r>
              <a:rPr sz="2400" spc="1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5">
                <a:latin typeface="Arial MT"/>
                <a:cs typeface="Arial MT"/>
              </a:rPr>
              <a:t>in</a:t>
            </a:r>
            <a:r>
              <a:rPr sz="2400" spc="-10">
                <a:latin typeface="Arial MT"/>
                <a:cs typeface="Arial MT"/>
              </a:rPr>
              <a:t> </a:t>
            </a:r>
            <a:r>
              <a:rPr sz="2400" spc="-10">
                <a:solidFill>
                  <a:srgbClr val="FF0000"/>
                </a:solidFill>
                <a:latin typeface="Arial MT"/>
                <a:cs typeface="Arial MT"/>
              </a:rPr>
              <a:t>different</a:t>
            </a:r>
            <a:r>
              <a:rPr sz="2400" spc="1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5">
                <a:solidFill>
                  <a:srgbClr val="FF0000"/>
                </a:solidFill>
                <a:latin typeface="Arial MT"/>
                <a:cs typeface="Arial MT"/>
              </a:rPr>
              <a:t>ways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50089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BEFA6A3-DCDC-C94F-8925-DD6196A8BB6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BCF4F0BC-F2B2-4996-9C1A-81E263115B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462" y="1014178"/>
            <a:ext cx="8092868" cy="881539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0FFE851B-BF01-48F2-82D9-C9456FB9A397}"/>
              </a:ext>
            </a:extLst>
          </p:cNvPr>
          <p:cNvSpPr txBox="1"/>
          <p:nvPr/>
        </p:nvSpPr>
        <p:spPr>
          <a:xfrm>
            <a:off x="790786" y="2209180"/>
            <a:ext cx="2030095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 MT"/>
                <a:cs typeface="Arial MT"/>
              </a:rPr>
              <a:t>Examples: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 MT"/>
              <a:cs typeface="Arial MT"/>
            </a:endParaRPr>
          </a:p>
          <a:p>
            <a:pPr marL="66040">
              <a:lnSpc>
                <a:spcPct val="100000"/>
              </a:lnSpc>
            </a:pPr>
            <a:r>
              <a:rPr sz="1800" spc="-10">
                <a:latin typeface="Arial MT"/>
                <a:cs typeface="Arial MT"/>
              </a:rPr>
              <a:t>Sample-wise:</a:t>
            </a:r>
            <a:r>
              <a:rPr sz="1800" spc="10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(row)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538554AF-9494-4EE6-855C-E44CE7A816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9134" y="3912372"/>
            <a:ext cx="5519238" cy="1999502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7A3F287B-6C75-480B-AC51-40F4E217A11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8944" y="3422974"/>
            <a:ext cx="3932380" cy="29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55206-730B-4BAA-9CE5-5B4586B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BEFA6A3-DCDC-C94F-8925-DD6196A8BB6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943244-0DBD-4851-B62A-61D01408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3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pc="-1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pc="-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6EFCA248-F1F2-42BF-9EA5-1189FAED3F59}"/>
              </a:ext>
            </a:extLst>
          </p:cNvPr>
          <p:cNvGrpSpPr/>
          <p:nvPr/>
        </p:nvGrpSpPr>
        <p:grpSpPr>
          <a:xfrm>
            <a:off x="392113" y="1318671"/>
            <a:ext cx="11578800" cy="2622264"/>
            <a:chOff x="429428" y="1361566"/>
            <a:chExt cx="11407467" cy="2410332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F3AD5F8B-A9DE-4D0B-BFEF-D3E3D287A72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428" y="1361566"/>
              <a:ext cx="7506716" cy="661548"/>
            </a:xfrm>
            <a:prstGeom prst="rect">
              <a:avLst/>
            </a:prstGeom>
          </p:spPr>
        </p:pic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B5CF8088-518C-40BD-9868-A02AE85F3F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1844" y="2014727"/>
              <a:ext cx="5465051" cy="1757171"/>
            </a:xfrm>
            <a:prstGeom prst="rect">
              <a:avLst/>
            </a:prstGeom>
          </p:spPr>
        </p:pic>
      </p:grpSp>
      <p:sp>
        <p:nvSpPr>
          <p:cNvPr id="11" name="object 7">
            <a:extLst>
              <a:ext uri="{FF2B5EF4-FFF2-40B4-BE49-F238E27FC236}">
                <a16:creationId xmlns:a16="http://schemas.microsoft.com/office/drawing/2014/main" id="{0B117500-6ED3-4D2D-9C56-3CC1CC58FD0F}"/>
              </a:ext>
            </a:extLst>
          </p:cNvPr>
          <p:cNvSpPr txBox="1"/>
          <p:nvPr/>
        </p:nvSpPr>
        <p:spPr>
          <a:xfrm>
            <a:off x="588966" y="2523624"/>
            <a:ext cx="2184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 MT"/>
                <a:cs typeface="Arial MT"/>
              </a:rPr>
              <a:t>Examples: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</a:pPr>
            <a:r>
              <a:rPr sz="1800" spc="-10">
                <a:latin typeface="Arial MT"/>
                <a:cs typeface="Arial MT"/>
              </a:rPr>
              <a:t>Gene-wise:</a:t>
            </a:r>
            <a:r>
              <a:rPr sz="1800" spc="15">
                <a:latin typeface="Arial MT"/>
                <a:cs typeface="Arial MT"/>
              </a:rPr>
              <a:t> </a:t>
            </a:r>
            <a:r>
              <a:rPr sz="1800" spc="-10">
                <a:latin typeface="Arial MT"/>
                <a:cs typeface="Arial MT"/>
              </a:rPr>
              <a:t>(column)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2ADFBC77-8E6E-414F-A27A-0CBE1AA93C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867" y="4089117"/>
            <a:ext cx="5633234" cy="1757891"/>
          </a:xfrm>
          <a:prstGeom prst="rect">
            <a:avLst/>
          </a:prstGeom>
        </p:spPr>
      </p:pic>
      <p:pic>
        <p:nvPicPr>
          <p:cNvPr id="14" name="object 9">
            <a:extLst>
              <a:ext uri="{FF2B5EF4-FFF2-40B4-BE49-F238E27FC236}">
                <a16:creationId xmlns:a16="http://schemas.microsoft.com/office/drawing/2014/main" id="{9DD22CDB-018C-41FA-A4BF-68128597703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90472" y="4089117"/>
            <a:ext cx="5519933" cy="19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09353-0EC9-438E-83BB-53D6523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EBF71-1CE3-415F-9871-912CCCB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CDB7-72A0-4422-9436-94F8E7A47F5E}"/>
              </a:ext>
            </a:extLst>
          </p:cNvPr>
          <p:cNvSpPr txBox="1"/>
          <p:nvPr/>
        </p:nvSpPr>
        <p:spPr>
          <a:xfrm>
            <a:off x="985234" y="1325563"/>
            <a:ext cx="9562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linear algebra, an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of a square matrix is a vector that does not change its direction under the associated linear transformation.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other words – If V is a vector that is not zero, then it is an eigenvector of a square matrix A if AV is a scalar multiple of V.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   In equation, it is   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AV = </a:t>
            </a:r>
            <a:r>
              <a:rPr lang="el-GR" sz="320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8036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09353-0EC9-438E-83BB-53D6523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EBF71-1CE3-415F-9871-912CCCB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CDB7-72A0-4422-9436-94F8E7A47F5E}"/>
              </a:ext>
            </a:extLst>
          </p:cNvPr>
          <p:cNvSpPr txBox="1"/>
          <p:nvPr/>
        </p:nvSpPr>
        <p:spPr>
          <a:xfrm>
            <a:off x="985235" y="1325564"/>
            <a:ext cx="59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mg-blog.csdnimg.cn/img_convert/b94bec3eca2081a1bfae1d5bab9e1698.png">
            <a:extLst>
              <a:ext uri="{FF2B5EF4-FFF2-40B4-BE49-F238E27FC236}">
                <a16:creationId xmlns:a16="http://schemas.microsoft.com/office/drawing/2014/main" id="{AB976CBD-AF76-4730-81F0-58541E60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42" y="1325563"/>
            <a:ext cx="2251731" cy="11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86D5CF-D2B3-48B4-88A7-245DB32589F0}"/>
              </a:ext>
            </a:extLst>
          </p:cNvPr>
          <p:cNvSpPr/>
          <p:nvPr/>
        </p:nvSpPr>
        <p:spPr>
          <a:xfrm>
            <a:off x="1264718" y="2909483"/>
            <a:ext cx="7897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2A2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think of it as a basis in the two dimensions plane</a:t>
            </a:r>
          </a:p>
          <a:p>
            <a:r>
              <a:rPr lang="en-US" sz="2400">
                <a:solidFill>
                  <a:srgbClr val="2A2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follows: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img-blog.csdnimg.cn/img_convert/cdaa40533345aac041bb17e4d19bd50e.png">
            <a:extLst>
              <a:ext uri="{FF2B5EF4-FFF2-40B4-BE49-F238E27FC236}">
                <a16:creationId xmlns:a16="http://schemas.microsoft.com/office/drawing/2014/main" id="{F13842D2-696B-4013-A0F5-CD9E52D2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54" y="3428128"/>
            <a:ext cx="3330873" cy="306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7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09353-0EC9-438E-83BB-53D6523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EBF71-1CE3-415F-9871-912CCCB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CDB7-72A0-4422-9436-94F8E7A47F5E}"/>
              </a:ext>
            </a:extLst>
          </p:cNvPr>
          <p:cNvSpPr txBox="1"/>
          <p:nvPr/>
        </p:nvSpPr>
        <p:spPr>
          <a:xfrm>
            <a:off x="985235" y="1325564"/>
            <a:ext cx="59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0395E0F-7277-3605-6001-76F509C3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726" y="1226085"/>
            <a:ext cx="36861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C66C068-74E2-7C45-6A67-A6413C9E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5" y="2432960"/>
            <a:ext cx="4834657" cy="42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BAC43C-80B4-4BBD-CDF6-907836CB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42" y="2422593"/>
            <a:ext cx="4834658" cy="425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3D867A8-D713-347D-FA4F-CE3D39503A24}"/>
              </a:ext>
            </a:extLst>
          </p:cNvPr>
          <p:cNvCxnSpPr>
            <a:stCxn id="7" idx="3"/>
          </p:cNvCxnSpPr>
          <p:nvPr/>
        </p:nvCxnSpPr>
        <p:spPr>
          <a:xfrm flipV="1">
            <a:off x="5362692" y="4549015"/>
            <a:ext cx="963463" cy="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70504B4-E3E0-C7C8-1F5B-D76FF7D7EFF6}"/>
              </a:ext>
            </a:extLst>
          </p:cNvPr>
          <p:cNvSpPr txBox="1"/>
          <p:nvPr/>
        </p:nvSpPr>
        <p:spPr>
          <a:xfrm>
            <a:off x="4494147" y="2890268"/>
            <a:ext cx="28935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>
                <a:solidFill>
                  <a:srgbClr val="2A2B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vector doesn't change direction after the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0050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4DD862-AA06-2B6B-355F-297267D7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AA9A33F-93C4-DA88-3AD4-1623DE7F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8C5122-0A49-6F4A-CE86-C1AEBF4DC75D}"/>
              </a:ext>
            </a:extLst>
          </p:cNvPr>
          <p:cNvSpPr txBox="1"/>
          <p:nvPr/>
        </p:nvSpPr>
        <p:spPr>
          <a:xfrm>
            <a:off x="838200" y="1953087"/>
            <a:ext cx="900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get Eigenvector &amp; Eigenvalue of a matrix?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287723-69DC-0BC0-D444-2202525E9DC6}"/>
                  </a:ext>
                </a:extLst>
              </p:cNvPr>
              <p:cNvSpPr txBox="1"/>
              <p:nvPr/>
            </p:nvSpPr>
            <p:spPr>
              <a:xfrm>
                <a:off x="1012055" y="2920753"/>
                <a:ext cx="797214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3200" b="0" i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don’t consider the zero vector as </a:t>
                </a:r>
                <a:r>
                  <a:rPr lang="en-US" altLang="zh-CN" sz="3200">
                    <a:latin typeface="Arial" panose="020B0604020202020204" pitchFamily="34" charset="0"/>
                    <a:cs typeface="Arial" panose="020B0604020202020204" pitchFamily="34" charset="0"/>
                  </a:rPr>
                  <a:t>Eigenvector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3200">
                    <a:latin typeface="Arial" panose="020B0604020202020204" pitchFamily="34" charset="0"/>
                    <a:cs typeface="Arial" panose="020B0604020202020204" pitchFamily="34" charset="0"/>
                  </a:rPr>
                  <a:t>Eigenvalue can be zero: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𝐴𝑉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zh-CN" alt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287723-69DC-0BC0-D444-2202525E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55" y="2920753"/>
                <a:ext cx="7972148" cy="2062103"/>
              </a:xfrm>
              <a:prstGeom prst="rect">
                <a:avLst/>
              </a:prstGeom>
              <a:blipFill>
                <a:blip r:embed="rId2"/>
                <a:stretch>
                  <a:fillRect l="-1758" t="-3846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04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4DD862-AA06-2B6B-355F-297267D7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AA9A33F-93C4-DA88-3AD4-1623DE7F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8C5122-0A49-6F4A-CE86-C1AEBF4DC75D}"/>
              </a:ext>
            </a:extLst>
          </p:cNvPr>
          <p:cNvSpPr txBox="1"/>
          <p:nvPr/>
        </p:nvSpPr>
        <p:spPr>
          <a:xfrm>
            <a:off x="838200" y="1953087"/>
            <a:ext cx="900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get Eigenvector &amp; Eigenvalue of a matrix?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BB4FDA-D267-2038-CA62-BBC370E23D4A}"/>
              </a:ext>
            </a:extLst>
          </p:cNvPr>
          <p:cNvGrpSpPr/>
          <p:nvPr/>
        </p:nvGrpSpPr>
        <p:grpSpPr>
          <a:xfrm>
            <a:off x="1873188" y="3311370"/>
            <a:ext cx="7972148" cy="1569660"/>
            <a:chOff x="1012055" y="2920753"/>
            <a:chExt cx="7972148" cy="156966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1287723-69DC-0BC0-D444-2202525E9DC6}"/>
                    </a:ext>
                  </a:extLst>
                </p:cNvPr>
                <p:cNvSpPr txBox="1"/>
                <p:nvPr/>
              </p:nvSpPr>
              <p:spPr>
                <a:xfrm>
                  <a:off x="1012055" y="2920753"/>
                  <a:ext cx="797214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𝐴𝑉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λ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</m:oMath>
                  </a14:m>
                  <a:r>
                    <a:rPr lang="zh-CN" altLang="en-US" sz="3200">
                      <a:latin typeface="Arial" panose="020B0604020202020204" pitchFamily="34" charset="0"/>
                      <a:cs typeface="Arial" panose="020B0604020202020204" pitchFamily="34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𝐴𝑉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λ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        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λ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a14:m>
                  <a:endParaRPr lang="zh-CN" alt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zh-CN" alt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zh-CN" altLang="en-US" sz="3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1287723-69DC-0BC0-D444-2202525E9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055" y="2920753"/>
                  <a:ext cx="7972148" cy="1569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9043ED71-F8F7-D21C-5D6F-1A1222383354}"/>
                </a:ext>
              </a:extLst>
            </p:cNvPr>
            <p:cNvCxnSpPr/>
            <p:nvPr/>
          </p:nvCxnSpPr>
          <p:spPr>
            <a:xfrm>
              <a:off x="2698812" y="3231472"/>
              <a:ext cx="54153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3368A2A-3DC1-5BC3-7291-79888E3D76CF}"/>
                </a:ext>
              </a:extLst>
            </p:cNvPr>
            <p:cNvCxnSpPr/>
            <p:nvPr/>
          </p:nvCxnSpPr>
          <p:spPr>
            <a:xfrm>
              <a:off x="5674311" y="3231472"/>
              <a:ext cx="54153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E7249F7-AF59-FA73-3947-09FA1CA6336F}"/>
              </a:ext>
            </a:extLst>
          </p:cNvPr>
          <p:cNvCxnSpPr>
            <a:cxnSpLocks/>
          </p:cNvCxnSpPr>
          <p:nvPr/>
        </p:nvCxnSpPr>
        <p:spPr>
          <a:xfrm>
            <a:off x="5495278" y="4540084"/>
            <a:ext cx="0" cy="5187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4CFBF14F-E8A9-7498-3B96-2DF4017A9613}"/>
              </a:ext>
            </a:extLst>
          </p:cNvPr>
          <p:cNvSpPr/>
          <p:nvPr/>
        </p:nvSpPr>
        <p:spPr>
          <a:xfrm rot="5400000">
            <a:off x="5304405" y="1159690"/>
            <a:ext cx="355107" cy="6116711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A0AF6F-0D48-5E31-9B1F-FCD4260DDC48}"/>
                  </a:ext>
                </a:extLst>
              </p:cNvPr>
              <p:cNvSpPr txBox="1"/>
              <p:nvPr/>
            </p:nvSpPr>
            <p:spPr>
              <a:xfrm>
                <a:off x="2423600" y="5191749"/>
                <a:ext cx="61167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/>
                  <a:t>=0</a:t>
                </a:r>
                <a:endParaRPr lang="zh-CN" altLang="en-US" sz="320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A0AF6F-0D48-5E31-9B1F-FCD4260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00" y="5191749"/>
                <a:ext cx="611671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899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09353-0EC9-438E-83BB-53D65238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EBF71-1CE3-415F-9871-912CCCB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CDB7-72A0-4422-9436-94F8E7A47F5E}"/>
              </a:ext>
            </a:extLst>
          </p:cNvPr>
          <p:cNvSpPr txBox="1"/>
          <p:nvPr/>
        </p:nvSpPr>
        <p:spPr>
          <a:xfrm>
            <a:off x="985235" y="1325564"/>
            <a:ext cx="59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mg-blog.csdnimg.cn/img_convert/b94bec3eca2081a1bfae1d5bab9e1698.png">
            <a:extLst>
              <a:ext uri="{FF2B5EF4-FFF2-40B4-BE49-F238E27FC236}">
                <a16:creationId xmlns:a16="http://schemas.microsoft.com/office/drawing/2014/main" id="{AB976CBD-AF76-4730-81F0-58541E60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42" y="1325563"/>
            <a:ext cx="2251731" cy="11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D88011-6BAC-DFAE-7C93-39C3AC8C0907}"/>
                  </a:ext>
                </a:extLst>
              </p:cNvPr>
              <p:cNvSpPr txBox="1"/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/>
                  <a:t>=0</a:t>
                </a:r>
                <a:endParaRPr lang="zh-CN" altLang="en-US" sz="320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D88011-6BAC-DFAE-7C93-39C3AC8C0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340EDEE-1211-2BE0-9917-67C6B169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32" y="2996214"/>
            <a:ext cx="5251882" cy="15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6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2CDA0B-8B0C-607B-96CB-A728476D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BDD751-F599-7277-043C-0496A3B5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57" y="2806833"/>
            <a:ext cx="9066764" cy="24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3A664075-1434-27B2-F39B-E0FDC7E4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03AF725-9142-F608-A27C-FA8EAA8F2BA7}"/>
              </a:ext>
            </a:extLst>
          </p:cNvPr>
          <p:cNvSpPr txBox="1"/>
          <p:nvPr/>
        </p:nvSpPr>
        <p:spPr>
          <a:xfrm>
            <a:off x="985235" y="1325564"/>
            <a:ext cx="59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img-blog.csdnimg.cn/img_convert/b94bec3eca2081a1bfae1d5bab9e1698.png">
            <a:extLst>
              <a:ext uri="{FF2B5EF4-FFF2-40B4-BE49-F238E27FC236}">
                <a16:creationId xmlns:a16="http://schemas.microsoft.com/office/drawing/2014/main" id="{96C9B320-B9CC-03DE-3FDF-044519EB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42" y="1325563"/>
            <a:ext cx="2251731" cy="11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67DD11-63C4-7EA8-CDF0-859404FF672A}"/>
                  </a:ext>
                </a:extLst>
              </p:cNvPr>
              <p:cNvSpPr txBox="1"/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/>
                  <a:t>=0</a:t>
                </a:r>
                <a:endParaRPr lang="zh-CN" altLang="en-US" sz="320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67DD11-63C4-7EA8-CDF0-859404FF6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0F4C6A-3B32-0506-2FF0-7D2430AEA5C4}"/>
                  </a:ext>
                </a:extLst>
              </p:cNvPr>
              <p:cNvSpPr txBox="1"/>
              <p:nvPr/>
            </p:nvSpPr>
            <p:spPr>
              <a:xfrm>
                <a:off x="2345940" y="5532436"/>
                <a:ext cx="61167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sz="3600" dirty="0"/>
                            <m:t>λ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m:rPr>
                          <m:nor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sz="3600" dirty="0"/>
                            <m:t>λ</m:t>
                          </m:r>
                        </m:e>
                        <m:sub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360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0F4C6A-3B32-0506-2FF0-7D2430AEA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940" y="5532436"/>
                <a:ext cx="611671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id="{0A303633-56E2-4F1E-B3BF-9F224E6D2A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6495" y="2549907"/>
            <a:ext cx="5576660" cy="3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2CDA0B-8B0C-607B-96CB-A728476D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A664075-1434-27B2-F39B-E0FDC7E4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Eigenvector &amp; Eigenvalue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03AF725-9142-F608-A27C-FA8EAA8F2BA7}"/>
              </a:ext>
            </a:extLst>
          </p:cNvPr>
          <p:cNvSpPr txBox="1"/>
          <p:nvPr/>
        </p:nvSpPr>
        <p:spPr>
          <a:xfrm>
            <a:off x="985235" y="1325564"/>
            <a:ext cx="591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img-blog.csdnimg.cn/img_convert/b94bec3eca2081a1bfae1d5bab9e1698.png">
            <a:extLst>
              <a:ext uri="{FF2B5EF4-FFF2-40B4-BE49-F238E27FC236}">
                <a16:creationId xmlns:a16="http://schemas.microsoft.com/office/drawing/2014/main" id="{96C9B320-B9CC-03DE-3FDF-044519EB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42" y="1325563"/>
            <a:ext cx="2251731" cy="11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67DD11-63C4-7EA8-CDF0-859404FF672A}"/>
                  </a:ext>
                </a:extLst>
              </p:cNvPr>
              <p:cNvSpPr txBox="1"/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𝑑𝑒𝑡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3200"/>
                  <a:t>=0</a:t>
                </a:r>
                <a:endParaRPr lang="zh-CN" altLang="en-US" sz="320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67DD11-63C4-7EA8-CDF0-859404FF6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07" y="1551904"/>
                <a:ext cx="6116714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FE8121B2-7801-1A0B-9E46-5BEA49D7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07" y="2663967"/>
            <a:ext cx="3857217" cy="20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5E1229-838A-9121-0646-F02C3418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66" y="3067495"/>
            <a:ext cx="2813347" cy="1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AD4B56B-2A63-E4D5-962E-AA6B9F98FD84}"/>
              </a:ext>
            </a:extLst>
          </p:cNvPr>
          <p:cNvCxnSpPr/>
          <p:nvPr/>
        </p:nvCxnSpPr>
        <p:spPr>
          <a:xfrm>
            <a:off x="5123690" y="3682176"/>
            <a:ext cx="13798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994A84-C557-3E4C-AD3F-8FE691E0267A}"/>
                  </a:ext>
                </a:extLst>
              </p:cNvPr>
              <p:cNvSpPr txBox="1"/>
              <p:nvPr/>
            </p:nvSpPr>
            <p:spPr>
              <a:xfrm>
                <a:off x="3169328" y="5042517"/>
                <a:ext cx="6178858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320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994A84-C557-3E4C-AD3F-8FE691E0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8" y="5042517"/>
                <a:ext cx="6178858" cy="910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7B7CA6A3-92E3-45D4-909F-932203D0316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5223" y="2867112"/>
            <a:ext cx="1527937" cy="1080760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33F4BA38-C1ED-4C1C-8540-38CD661A95C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0458" y="2662113"/>
            <a:ext cx="5122235" cy="37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0683C667-F27A-4742-B1A6-3E94486A934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2647925"/>
            <a:ext cx="5633434" cy="3946058"/>
          </a:xfrm>
          <a:prstGeom prst="rect">
            <a:avLst/>
          </a:prstGeom>
        </p:spPr>
      </p:pic>
      <p:pic>
        <p:nvPicPr>
          <p:cNvPr id="12" name="object 3">
            <a:extLst>
              <a:ext uri="{FF2B5EF4-FFF2-40B4-BE49-F238E27FC236}">
                <a16:creationId xmlns:a16="http://schemas.microsoft.com/office/drawing/2014/main" id="{2F2A1DA3-BCF5-42A8-BA31-DDB320B7ACF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0152" y="3066282"/>
            <a:ext cx="1650586" cy="22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1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DF0EC754-5EF6-4E67-B04F-17D16C87030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199" y="2658247"/>
            <a:ext cx="5504645" cy="4000130"/>
          </a:xfrm>
          <a:prstGeom prst="rect">
            <a:avLst/>
          </a:prstGeom>
        </p:spPr>
      </p:pic>
      <p:pic>
        <p:nvPicPr>
          <p:cNvPr id="13" name="object 3">
            <a:extLst>
              <a:ext uri="{FF2B5EF4-FFF2-40B4-BE49-F238E27FC236}">
                <a16:creationId xmlns:a16="http://schemas.microsoft.com/office/drawing/2014/main" id="{FA3448F6-5287-4F3F-98AE-0E52B9CB1BA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0305" y="2917170"/>
            <a:ext cx="1208461" cy="23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2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E6D444F3-28D7-438F-BFE5-1032E016BD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2718759"/>
            <a:ext cx="5137597" cy="3774116"/>
          </a:xfrm>
          <a:prstGeom prst="rect">
            <a:avLst/>
          </a:prstGeom>
        </p:spPr>
      </p:pic>
      <p:pic>
        <p:nvPicPr>
          <p:cNvPr id="12" name="object 3">
            <a:extLst>
              <a:ext uri="{FF2B5EF4-FFF2-40B4-BE49-F238E27FC236}">
                <a16:creationId xmlns:a16="http://schemas.microsoft.com/office/drawing/2014/main" id="{E36DB45D-D315-4B3C-8362-AB41453B67A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6573" y="3266111"/>
            <a:ext cx="1556195" cy="2480041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942724DC-BB3B-4AFA-B027-96E8AB9CC34F}"/>
              </a:ext>
            </a:extLst>
          </p:cNvPr>
          <p:cNvSpPr/>
          <p:nvPr/>
        </p:nvSpPr>
        <p:spPr>
          <a:xfrm>
            <a:off x="6409390" y="4240119"/>
            <a:ext cx="2026796" cy="712873"/>
          </a:xfrm>
          <a:custGeom>
            <a:avLst/>
            <a:gdLst/>
            <a:ahLst/>
            <a:cxnLst/>
            <a:rect l="l" t="t" r="r" b="b"/>
            <a:pathLst>
              <a:path w="1146175" h="520064">
                <a:moveTo>
                  <a:pt x="0" y="0"/>
                </a:moveTo>
                <a:lnTo>
                  <a:pt x="1146048" y="0"/>
                </a:lnTo>
                <a:lnTo>
                  <a:pt x="1146048" y="519684"/>
                </a:lnTo>
                <a:lnTo>
                  <a:pt x="0" y="51968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68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13" name="object 3">
            <a:extLst>
              <a:ext uri="{FF2B5EF4-FFF2-40B4-BE49-F238E27FC236}">
                <a16:creationId xmlns:a16="http://schemas.microsoft.com/office/drawing/2014/main" id="{F2B75822-F554-4934-96FE-3D5504EBBCD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857" y="2625845"/>
            <a:ext cx="5511085" cy="39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0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0F1FF-FDC0-4EFA-9847-688CF50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A6A3-DCDC-C94F-8925-DD6196A8BB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0137C-7F49-4305-BB0B-8BD1675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Sequence aliment &amp; DP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731B695-F785-49B9-8F46-1A8D66F88B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780" y="1944173"/>
            <a:ext cx="2401699" cy="314298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CFEE91AD-B5F0-41CB-9C33-2C747A3887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55" y="1371601"/>
            <a:ext cx="7815355" cy="1080760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BE6FC203-525E-43ED-A766-681E50FB7D1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199" y="2660598"/>
            <a:ext cx="5942527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4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1_Office Theme</vt:lpstr>
      <vt:lpstr>BMEG3105-TUT6: HW1 &amp; eigenvector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aliment &amp; DP</vt:lpstr>
      <vt:lpstr>Sequence assembly &amp; Sequence mapping</vt:lpstr>
      <vt:lpstr>Sequence assembly &amp; Sequence mapping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Data cleaning &amp; Data visualization</vt:lpstr>
      <vt:lpstr>Eigenvector &amp; Eigenvalue</vt:lpstr>
      <vt:lpstr>Eigenvector &amp; Eigenvalue</vt:lpstr>
      <vt:lpstr>Eigenvector &amp; Eigenvalue</vt:lpstr>
      <vt:lpstr>Eigenvector &amp; Eigenvalue</vt:lpstr>
      <vt:lpstr>Eigenvector &amp; Eigenvalue</vt:lpstr>
      <vt:lpstr>Eigenvector &amp; Eigenvalue</vt:lpstr>
      <vt:lpstr>Eigenvector &amp; Eigenvalue</vt:lpstr>
      <vt:lpstr>Eigenvector &amp; Eigenvalue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BMEG3105-TUT6: HW1 &amp; eigenvector</dc:title>
  <dc:creator>YU, Qinze</dc:creator>
  <cp:revision>1</cp:revision>
  <dcterms:created xsi:type="dcterms:W3CDTF">2022-10-13T06:53:54Z</dcterms:created>
  <dcterms:modified xsi:type="dcterms:W3CDTF">2022-10-13T12:57:37Z</dcterms:modified>
</cp:coreProperties>
</file>